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85" r:id="rId3"/>
    <p:sldId id="286" r:id="rId4"/>
    <p:sldId id="287" r:id="rId5"/>
    <p:sldId id="288" r:id="rId6"/>
  </p:sldIdLst>
  <p:sldSz cx="9144000" cy="5143500" type="screen16x9"/>
  <p:notesSz cx="6858000" cy="9144000"/>
  <p:embeddedFontLst>
    <p:embeddedFont>
      <p:font typeface="Tinos" charset="0"/>
      <p:regular r:id="rId8"/>
      <p:bold r:id="rId9"/>
      <p:italic r:id="rId10"/>
      <p:boldItalic r:id="rId11"/>
    </p:embeddedFont>
    <p:embeddedFont>
      <p:font typeface="Oswald" charset="-18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EAB9BEA9-FE30-C14D-B0F6-78B66EC423A3}">
          <p14:sldIdLst>
            <p14:sldId id="256"/>
            <p14:sldId id="285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B6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B7D5CAF-C5C0-430F-A390-3F806F24974C}">
  <a:tblStyle styleId="{DB7D5CAF-C5C0-430F-A390-3F806F2497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0"/>
  </p:normalViewPr>
  <p:slideViewPr>
    <p:cSldViewPr snapToGrid="0" snapToObjects="1">
      <p:cViewPr>
        <p:scale>
          <a:sx n="155" d="100"/>
          <a:sy n="155" d="100"/>
        </p:scale>
        <p:origin x="1074" y="6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747567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841308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429124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72713" y="333900"/>
            <a:ext cx="7798575" cy="48096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912650" y="1915625"/>
            <a:ext cx="5469600" cy="1159800"/>
          </a:xfrm>
          <a:prstGeom prst="rect">
            <a:avLst/>
          </a:prstGeom>
          <a:effectLst>
            <a:outerShdw blurRad="14288" dist="9525" dir="162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 descr="libr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◈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7" name="Google Shape;27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9" descr="libr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>
            <a:spLocks noGrp="1"/>
          </p:cNvSpPr>
          <p:nvPr>
            <p:ph type="body" idx="1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2" name="Google Shape;52;p9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1" descr="libr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nos"/>
              <a:buChar char="◈"/>
              <a:defRPr sz="30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◆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◇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⬥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5" r:id="rId3"/>
    <p:sldLayoutId id="2147483657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ctrTitle"/>
          </p:nvPr>
        </p:nvSpPr>
        <p:spPr>
          <a:xfrm>
            <a:off x="1912650" y="1915625"/>
            <a:ext cx="54696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>
                <a:solidFill>
                  <a:srgbClr val="E4B681"/>
                </a:solidFill>
                <a:latin typeface="Cochin" panose="02000603020000020003" pitchFamily="2" charset="0"/>
              </a:rPr>
              <a:t>Mihai Eminescu </a:t>
            </a:r>
            <a:endParaRPr dirty="0">
              <a:solidFill>
                <a:srgbClr val="E4B681"/>
              </a:solidFill>
              <a:latin typeface="Cochin" panose="02000603020000020003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F84940B-BAF3-5146-A579-8B6FEEFB8B2C}"/>
              </a:ext>
            </a:extLst>
          </p:cNvPr>
          <p:cNvSpPr txBox="1"/>
          <p:nvPr/>
        </p:nvSpPr>
        <p:spPr>
          <a:xfrm>
            <a:off x="1912650" y="2927838"/>
            <a:ext cx="4950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>
                <a:solidFill>
                  <a:schemeClr val="accent6">
                    <a:lumMod val="60000"/>
                    <a:lumOff val="40000"/>
                  </a:schemeClr>
                </a:solidFill>
                <a:latin typeface="Cochin" panose="02000603020000020003" pitchFamily="2" charset="0"/>
              </a:rPr>
              <a:t>Dumitrescu Anissia</a:t>
            </a:r>
          </a:p>
          <a:p>
            <a:r>
              <a:rPr lang="ro-RO" dirty="0">
                <a:solidFill>
                  <a:schemeClr val="accent6">
                    <a:lumMod val="60000"/>
                    <a:lumOff val="40000"/>
                  </a:schemeClr>
                </a:solidFill>
                <a:latin typeface="Cochin" panose="02000603020000020003" pitchFamily="2" charset="0"/>
              </a:rPr>
              <a:t>Clasa a 6-a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0D17A6-66EB-8746-A4EC-E6079EA67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5" y="957966"/>
            <a:ext cx="6616800" cy="699900"/>
          </a:xfrm>
        </p:spPr>
        <p:txBody>
          <a:bodyPr/>
          <a:lstStyle/>
          <a:p>
            <a:r>
              <a:rPr lang="en-GB" b="0" dirty="0" err="1">
                <a:latin typeface="Cochin" panose="02000603020000020003" pitchFamily="2" charset="0"/>
              </a:rPr>
              <a:t>Copilăria</a:t>
            </a:r>
            <a:r>
              <a:rPr lang="en-GB" b="0" dirty="0">
                <a:latin typeface="Cochin" panose="02000603020000020003" pitchFamily="2" charset="0"/>
              </a:rPr>
              <a:t> </a:t>
            </a:r>
            <a:r>
              <a:rPr lang="en-GB" b="0" dirty="0" err="1">
                <a:latin typeface="Cochin" panose="02000603020000020003" pitchFamily="2" charset="0"/>
              </a:rPr>
              <a:t>și</a:t>
            </a:r>
            <a:r>
              <a:rPr lang="en-GB" b="0" dirty="0">
                <a:latin typeface="Cochin" panose="02000603020000020003" pitchFamily="2" charset="0"/>
              </a:rPr>
              <a:t> </a:t>
            </a:r>
            <a:r>
              <a:rPr lang="en-GB" b="0" dirty="0" err="1">
                <a:latin typeface="Cochin" panose="02000603020000020003" pitchFamily="2" charset="0"/>
              </a:rPr>
              <a:t>adolescența</a:t>
            </a:r>
            <a:r>
              <a:rPr lang="en-GB" b="0" dirty="0">
                <a:latin typeface="Cochin" panose="02000603020000020003" pitchFamily="2" charset="0"/>
              </a:rPr>
              <a:t> </a:t>
            </a:r>
            <a:r>
              <a:rPr lang="en-GB" b="0" dirty="0" err="1">
                <a:latin typeface="Cochin" panose="02000603020000020003" pitchFamily="2" charset="0"/>
              </a:rPr>
              <a:t>lui</a:t>
            </a:r>
            <a:r>
              <a:rPr lang="en-GB" b="0" dirty="0">
                <a:latin typeface="Cochin" panose="02000603020000020003" pitchFamily="2" charset="0"/>
              </a:rPr>
              <a:t> Mihai </a:t>
            </a:r>
            <a:r>
              <a:rPr lang="en-GB" b="0" dirty="0" err="1">
                <a:latin typeface="Cochin" panose="02000603020000020003" pitchFamily="2" charset="0"/>
              </a:rPr>
              <a:t>Eminescu</a:t>
            </a:r>
            <a:r>
              <a:rPr lang="en-GB" b="0" dirty="0">
                <a:latin typeface="Cochin" panose="02000603020000020003" pitchFamily="2" charset="0"/>
              </a:rPr>
              <a:t/>
            </a:r>
            <a:br>
              <a:rPr lang="en-GB" b="0" dirty="0">
                <a:latin typeface="Cochin" panose="02000603020000020003" pitchFamily="2" charset="0"/>
              </a:rPr>
            </a:br>
            <a:endParaRPr lang="ro-RO" dirty="0">
              <a:latin typeface="Cochin" panose="02000603020000020003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357EDF-6EBD-614B-B5E1-F6274FEE2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50" dirty="0"/>
              <a:t>Mihai </a:t>
            </a:r>
            <a:r>
              <a:rPr lang="en-GB" sz="1050" dirty="0" err="1"/>
              <a:t>Eminescu</a:t>
            </a:r>
            <a:r>
              <a:rPr lang="en-GB" sz="1050" dirty="0"/>
              <a:t> </a:t>
            </a:r>
            <a:r>
              <a:rPr lang="en-GB" sz="1050" dirty="0" err="1"/>
              <a:t>işi</a:t>
            </a:r>
            <a:r>
              <a:rPr lang="en-GB" sz="1050" dirty="0"/>
              <a:t> </a:t>
            </a:r>
            <a:r>
              <a:rPr lang="en-GB" sz="1050" dirty="0" err="1"/>
              <a:t>petrece</a:t>
            </a:r>
            <a:r>
              <a:rPr lang="en-GB" sz="1050" dirty="0"/>
              <a:t> </a:t>
            </a:r>
            <a:r>
              <a:rPr lang="en-GB" sz="1050" dirty="0" err="1"/>
              <a:t>copilăria</a:t>
            </a:r>
            <a:r>
              <a:rPr lang="en-GB" sz="1050" dirty="0"/>
              <a:t> la </a:t>
            </a:r>
            <a:r>
              <a:rPr lang="en-GB" sz="1050" dirty="0" err="1"/>
              <a:t>Botoşani</a:t>
            </a:r>
            <a:r>
              <a:rPr lang="en-GB" sz="1050" dirty="0"/>
              <a:t> </a:t>
            </a:r>
            <a:r>
              <a:rPr lang="en-GB" sz="1050" dirty="0" err="1"/>
              <a:t>şi</a:t>
            </a:r>
            <a:r>
              <a:rPr lang="en-GB" sz="1050" dirty="0"/>
              <a:t> </a:t>
            </a:r>
            <a:r>
              <a:rPr lang="en-GB" sz="1050" dirty="0" err="1"/>
              <a:t>Ipoteşti</a:t>
            </a:r>
            <a:r>
              <a:rPr lang="en-GB" sz="1050" dirty="0"/>
              <a:t>, </a:t>
            </a:r>
            <a:r>
              <a:rPr lang="en-GB" sz="1050" dirty="0" err="1"/>
              <a:t>în</a:t>
            </a:r>
            <a:r>
              <a:rPr lang="en-GB" sz="1050" dirty="0"/>
              <a:t> casa </a:t>
            </a:r>
            <a:r>
              <a:rPr lang="en-GB" sz="1050" dirty="0" err="1"/>
              <a:t>părinteasca</a:t>
            </a:r>
            <a:r>
              <a:rPr lang="en-GB" sz="1050" dirty="0"/>
              <a:t> </a:t>
            </a:r>
            <a:r>
              <a:rPr lang="en-GB" sz="1050" dirty="0" err="1"/>
              <a:t>şi</a:t>
            </a:r>
            <a:r>
              <a:rPr lang="en-GB" sz="1050" dirty="0"/>
              <a:t> </a:t>
            </a:r>
            <a:r>
              <a:rPr lang="en-GB" sz="1050" dirty="0" err="1"/>
              <a:t>prin</a:t>
            </a:r>
            <a:r>
              <a:rPr lang="en-GB" sz="1050" dirty="0"/>
              <a:t> </a:t>
            </a:r>
            <a:r>
              <a:rPr lang="en-GB" sz="1050" dirty="0" err="1"/>
              <a:t>împrejurimi</a:t>
            </a:r>
            <a:r>
              <a:rPr lang="en-GB" sz="1050" dirty="0"/>
              <a:t>, </a:t>
            </a:r>
            <a:r>
              <a:rPr lang="en-GB" sz="1050" dirty="0" err="1"/>
              <a:t>într</a:t>
            </a:r>
            <a:r>
              <a:rPr lang="en-GB" sz="1050" dirty="0"/>
              <a:t>-o </a:t>
            </a:r>
            <a:r>
              <a:rPr lang="en-GB" sz="1050" dirty="0" err="1"/>
              <a:t>totală</a:t>
            </a:r>
            <a:r>
              <a:rPr lang="en-GB" sz="1050" dirty="0"/>
              <a:t> libertate de </a:t>
            </a:r>
            <a:r>
              <a:rPr lang="en-GB" sz="1050" dirty="0" err="1"/>
              <a:t>mişcare</a:t>
            </a:r>
            <a:r>
              <a:rPr lang="en-GB" sz="1050" dirty="0"/>
              <a:t> </a:t>
            </a:r>
            <a:r>
              <a:rPr lang="en-GB" sz="1050" dirty="0" err="1"/>
              <a:t>şi</a:t>
            </a:r>
            <a:r>
              <a:rPr lang="en-GB" sz="1050" dirty="0"/>
              <a:t> de contact cu </a:t>
            </a:r>
            <a:r>
              <a:rPr lang="en-GB" sz="1050" dirty="0" err="1"/>
              <a:t>oamenii</a:t>
            </a:r>
            <a:r>
              <a:rPr lang="en-GB" sz="1050" dirty="0"/>
              <a:t> </a:t>
            </a:r>
            <a:r>
              <a:rPr lang="en-GB" sz="1050" dirty="0" err="1"/>
              <a:t>şi</a:t>
            </a:r>
            <a:r>
              <a:rPr lang="en-GB" sz="1050" dirty="0"/>
              <a:t> cu natura. </a:t>
            </a:r>
            <a:r>
              <a:rPr lang="en-GB" sz="1050" dirty="0" err="1"/>
              <a:t>Această</a:t>
            </a:r>
            <a:r>
              <a:rPr lang="en-GB" sz="1050" dirty="0"/>
              <a:t> stare o </a:t>
            </a:r>
            <a:r>
              <a:rPr lang="en-GB" sz="1050" dirty="0" err="1"/>
              <a:t>evocă</a:t>
            </a:r>
            <a:r>
              <a:rPr lang="en-GB" sz="1050" dirty="0"/>
              <a:t> cu </a:t>
            </a:r>
            <a:r>
              <a:rPr lang="en-GB" sz="1050" dirty="0" err="1"/>
              <a:t>adâncă</a:t>
            </a:r>
            <a:r>
              <a:rPr lang="en-GB" sz="1050" dirty="0"/>
              <a:t> </a:t>
            </a:r>
            <a:r>
              <a:rPr lang="en-GB" sz="1050" dirty="0" err="1"/>
              <a:t>nostalgie</a:t>
            </a:r>
            <a:r>
              <a:rPr lang="en-GB" sz="1050" dirty="0"/>
              <a:t> </a:t>
            </a:r>
            <a:r>
              <a:rPr lang="en-GB" sz="1050" dirty="0" err="1"/>
              <a:t>în</a:t>
            </a:r>
            <a:r>
              <a:rPr lang="en-GB" sz="1050" dirty="0"/>
              <a:t> </a:t>
            </a:r>
            <a:r>
              <a:rPr lang="en-GB" sz="1050" dirty="0" err="1"/>
              <a:t>poezia</a:t>
            </a:r>
            <a:r>
              <a:rPr lang="en-GB" sz="1050" dirty="0"/>
              <a:t> de </a:t>
            </a:r>
            <a:r>
              <a:rPr lang="en-GB" sz="1050" dirty="0" err="1"/>
              <a:t>mai</a:t>
            </a:r>
            <a:r>
              <a:rPr lang="en-GB" sz="1050" dirty="0"/>
              <a:t> </a:t>
            </a:r>
            <a:r>
              <a:rPr lang="en-GB" sz="1050" dirty="0" err="1"/>
              <a:t>târziu</a:t>
            </a:r>
            <a:r>
              <a:rPr lang="en-GB" sz="1050" dirty="0"/>
              <a:t> (,,</a:t>
            </a:r>
            <a:r>
              <a:rPr lang="en-GB" sz="1050" dirty="0" err="1"/>
              <a:t>Fiind</a:t>
            </a:r>
            <a:r>
              <a:rPr lang="en-GB" sz="1050" dirty="0"/>
              <a:t> </a:t>
            </a:r>
            <a:r>
              <a:rPr lang="en-GB" sz="1050" dirty="0" err="1"/>
              <a:t>băiet</a:t>
            </a:r>
            <a:r>
              <a:rPr lang="en-GB" sz="1050" dirty="0"/>
              <a:t>…” </a:t>
            </a:r>
            <a:r>
              <a:rPr lang="en-GB" sz="1050" dirty="0" err="1"/>
              <a:t>sau</a:t>
            </a:r>
            <a:r>
              <a:rPr lang="en-GB" sz="1050" dirty="0"/>
              <a:t> ,,O, </a:t>
            </a:r>
            <a:r>
              <a:rPr lang="en-GB" sz="1050" dirty="0" err="1"/>
              <a:t>rămâi</a:t>
            </a:r>
            <a:r>
              <a:rPr lang="en-GB" sz="1050" dirty="0"/>
              <a:t>”).</a:t>
            </a:r>
          </a:p>
          <a:p>
            <a:pPr marL="63500" indent="0">
              <a:buNone/>
            </a:pPr>
            <a:endParaRPr lang="en-GB" sz="1050" dirty="0"/>
          </a:p>
          <a:p>
            <a:r>
              <a:rPr lang="en-GB" sz="1050" dirty="0"/>
              <a:t>Mihai </a:t>
            </a:r>
            <a:r>
              <a:rPr lang="en-GB" sz="1050" dirty="0" err="1"/>
              <a:t>Eminescu</a:t>
            </a:r>
            <a:r>
              <a:rPr lang="en-GB" sz="1050" dirty="0"/>
              <a:t> </a:t>
            </a:r>
            <a:r>
              <a:rPr lang="en-GB" sz="1050" dirty="0" err="1"/>
              <a:t>intre</a:t>
            </a:r>
            <a:r>
              <a:rPr lang="en-GB" sz="1050" dirty="0"/>
              <a:t> 1858 </a:t>
            </a:r>
            <a:r>
              <a:rPr lang="en-GB" sz="1050" dirty="0" err="1"/>
              <a:t>şi</a:t>
            </a:r>
            <a:r>
              <a:rPr lang="en-GB" sz="1050" dirty="0"/>
              <a:t> 1866, </a:t>
            </a:r>
            <a:r>
              <a:rPr lang="en-GB" sz="1050" dirty="0" err="1"/>
              <a:t>urmează</a:t>
            </a:r>
            <a:r>
              <a:rPr lang="en-GB" sz="1050" dirty="0"/>
              <a:t> cu </a:t>
            </a:r>
            <a:r>
              <a:rPr lang="en-GB" sz="1050" dirty="0" err="1"/>
              <a:t>intermitenţe</a:t>
            </a:r>
            <a:r>
              <a:rPr lang="en-GB" sz="1050" dirty="0"/>
              <a:t> </a:t>
            </a:r>
            <a:r>
              <a:rPr lang="en-GB" sz="1050" dirty="0" err="1"/>
              <a:t>şcoala</a:t>
            </a:r>
            <a:r>
              <a:rPr lang="en-GB" sz="1050" dirty="0"/>
              <a:t> la </a:t>
            </a:r>
            <a:r>
              <a:rPr lang="en-GB" sz="1050" dirty="0" err="1"/>
              <a:t>Cernăuţi</a:t>
            </a:r>
            <a:r>
              <a:rPr lang="en-GB" sz="1050" dirty="0"/>
              <a:t>. </a:t>
            </a:r>
            <a:r>
              <a:rPr lang="en-GB" sz="1050" dirty="0" err="1"/>
              <a:t>Termină</a:t>
            </a:r>
            <a:r>
              <a:rPr lang="en-GB" sz="1050" dirty="0"/>
              <a:t> </a:t>
            </a:r>
            <a:r>
              <a:rPr lang="en-GB" sz="1050" dirty="0" err="1"/>
              <a:t>clasa</a:t>
            </a:r>
            <a:r>
              <a:rPr lang="en-GB" sz="1050" dirty="0"/>
              <a:t> a IV-a </a:t>
            </a:r>
            <a:r>
              <a:rPr lang="en-GB" sz="1050" dirty="0" err="1"/>
              <a:t>clasificat</a:t>
            </a:r>
            <a:r>
              <a:rPr lang="en-GB" sz="1050" dirty="0"/>
              <a:t> al </a:t>
            </a:r>
            <a:r>
              <a:rPr lang="en-GB" sz="1050" dirty="0" err="1"/>
              <a:t>cinci</a:t>
            </a:r>
            <a:r>
              <a:rPr lang="en-GB" sz="1050" dirty="0"/>
              <a:t>-lea din 82 de </a:t>
            </a:r>
            <a:r>
              <a:rPr lang="en-GB" sz="1050" dirty="0" err="1"/>
              <a:t>elevi</a:t>
            </a:r>
            <a:r>
              <a:rPr lang="en-GB" sz="1050" dirty="0"/>
              <a:t> </a:t>
            </a:r>
            <a:r>
              <a:rPr lang="en-GB" sz="1050" dirty="0" err="1"/>
              <a:t>după</a:t>
            </a:r>
            <a:r>
              <a:rPr lang="en-GB" sz="1050" dirty="0"/>
              <a:t> care face 2 </a:t>
            </a:r>
            <a:r>
              <a:rPr lang="en-GB" sz="1050" dirty="0" err="1"/>
              <a:t>clase</a:t>
            </a:r>
            <a:r>
              <a:rPr lang="en-GB" sz="1050" dirty="0"/>
              <a:t> de </a:t>
            </a:r>
            <a:r>
              <a:rPr lang="en-GB" sz="1050" dirty="0" err="1"/>
              <a:t>gimnaziu</a:t>
            </a:r>
            <a:r>
              <a:rPr lang="en-GB" sz="1050" dirty="0"/>
              <a:t>. </a:t>
            </a:r>
            <a:r>
              <a:rPr lang="en-GB" sz="1050" dirty="0" err="1"/>
              <a:t>Părăseşte</a:t>
            </a:r>
            <a:r>
              <a:rPr lang="en-GB" sz="1050" dirty="0"/>
              <a:t> </a:t>
            </a:r>
            <a:r>
              <a:rPr lang="en-GB" sz="1050" dirty="0" err="1"/>
              <a:t>şcoala</a:t>
            </a:r>
            <a:r>
              <a:rPr lang="en-GB" sz="1050" dirty="0"/>
              <a:t> </a:t>
            </a:r>
            <a:r>
              <a:rPr lang="en-GB" sz="1050" dirty="0" err="1"/>
              <a:t>în</a:t>
            </a:r>
            <a:r>
              <a:rPr lang="en-GB" sz="1050" dirty="0"/>
              <a:t> 1863, </a:t>
            </a:r>
            <a:r>
              <a:rPr lang="en-GB" sz="1050" dirty="0" err="1"/>
              <a:t>revine</a:t>
            </a:r>
            <a:r>
              <a:rPr lang="en-GB" sz="1050" dirty="0"/>
              <a:t> ca </a:t>
            </a:r>
            <a:r>
              <a:rPr lang="en-GB" sz="1050" dirty="0" err="1"/>
              <a:t>privatist</a:t>
            </a:r>
            <a:r>
              <a:rPr lang="en-GB" sz="1050" dirty="0"/>
              <a:t> </a:t>
            </a:r>
            <a:r>
              <a:rPr lang="en-GB" sz="1050" dirty="0" err="1"/>
              <a:t>în</a:t>
            </a:r>
            <a:r>
              <a:rPr lang="en-GB" sz="1050" dirty="0"/>
              <a:t> 1865 </a:t>
            </a:r>
            <a:r>
              <a:rPr lang="en-GB" sz="1050" dirty="0" err="1"/>
              <a:t>şi</a:t>
            </a:r>
            <a:r>
              <a:rPr lang="en-GB" sz="1050" dirty="0"/>
              <a:t> </a:t>
            </a:r>
            <a:r>
              <a:rPr lang="en-GB" sz="1050" dirty="0" err="1"/>
              <a:t>pleacă</a:t>
            </a:r>
            <a:r>
              <a:rPr lang="en-GB" sz="1050" dirty="0"/>
              <a:t> din </a:t>
            </a:r>
            <a:r>
              <a:rPr lang="en-GB" sz="1050" dirty="0" err="1"/>
              <a:t>nou</a:t>
            </a:r>
            <a:r>
              <a:rPr lang="en-GB" sz="1050" dirty="0"/>
              <a:t> </a:t>
            </a:r>
            <a:r>
              <a:rPr lang="en-GB" sz="1050" dirty="0" err="1"/>
              <a:t>în</a:t>
            </a:r>
            <a:r>
              <a:rPr lang="en-GB" sz="1050" dirty="0"/>
              <a:t> 1866. </a:t>
            </a:r>
            <a:r>
              <a:rPr lang="en-GB" sz="1050" dirty="0" err="1"/>
              <a:t>Între</a:t>
            </a:r>
            <a:r>
              <a:rPr lang="en-GB" sz="1050" dirty="0"/>
              <a:t> </a:t>
            </a:r>
            <a:r>
              <a:rPr lang="en-GB" sz="1050" dirty="0" err="1"/>
              <a:t>timp</a:t>
            </a:r>
            <a:r>
              <a:rPr lang="en-GB" sz="1050" dirty="0"/>
              <a:t>, e </a:t>
            </a:r>
            <a:r>
              <a:rPr lang="en-GB" sz="1050" dirty="0" err="1"/>
              <a:t>angajat</a:t>
            </a:r>
            <a:r>
              <a:rPr lang="en-GB" sz="1050" dirty="0"/>
              <a:t> ca </a:t>
            </a:r>
            <a:r>
              <a:rPr lang="en-GB" sz="1050" dirty="0" err="1"/>
              <a:t>funcţionar</a:t>
            </a:r>
            <a:r>
              <a:rPr lang="en-GB" sz="1050" dirty="0"/>
              <a:t> la diverse </a:t>
            </a:r>
            <a:r>
              <a:rPr lang="en-GB" sz="1050" dirty="0" err="1"/>
              <a:t>instituţii</a:t>
            </a:r>
            <a:r>
              <a:rPr lang="en-GB" sz="1050" dirty="0"/>
              <a:t> din </a:t>
            </a:r>
            <a:r>
              <a:rPr lang="en-GB" sz="1050" dirty="0" err="1"/>
              <a:t>Botoşani</a:t>
            </a:r>
            <a:r>
              <a:rPr lang="en-GB" sz="1050" dirty="0"/>
              <a:t> (la tribunal </a:t>
            </a:r>
            <a:r>
              <a:rPr lang="en-GB" sz="1050" dirty="0" err="1"/>
              <a:t>şi</a:t>
            </a:r>
            <a:r>
              <a:rPr lang="en-GB" sz="1050" dirty="0"/>
              <a:t> </a:t>
            </a:r>
            <a:r>
              <a:rPr lang="en-GB" sz="1050" dirty="0" err="1"/>
              <a:t>primărie</a:t>
            </a:r>
            <a:r>
              <a:rPr lang="en-GB" sz="1050" dirty="0"/>
              <a:t>) </a:t>
            </a:r>
            <a:r>
              <a:rPr lang="en-GB" sz="1050" dirty="0" err="1"/>
              <a:t>sau</a:t>
            </a:r>
            <a:r>
              <a:rPr lang="en-GB" sz="1050" dirty="0"/>
              <a:t> </a:t>
            </a:r>
            <a:r>
              <a:rPr lang="en-GB" sz="1050" dirty="0" err="1"/>
              <a:t>pribegeşte</a:t>
            </a:r>
            <a:r>
              <a:rPr lang="en-GB" sz="1050" dirty="0"/>
              <a:t> cu </a:t>
            </a:r>
            <a:r>
              <a:rPr lang="en-GB" sz="1050" dirty="0" err="1"/>
              <a:t>trupa</a:t>
            </a:r>
            <a:r>
              <a:rPr lang="en-GB" sz="1050" dirty="0"/>
              <a:t> </a:t>
            </a:r>
            <a:r>
              <a:rPr lang="en-GB" sz="1050" dirty="0" err="1"/>
              <a:t>Tardini-Vlădicescu</a:t>
            </a:r>
            <a:r>
              <a:rPr lang="en-GB" sz="1050" dirty="0"/>
              <a:t>. </a:t>
            </a:r>
          </a:p>
          <a:p>
            <a:endParaRPr lang="en-GB" sz="1050" dirty="0"/>
          </a:p>
          <a:p>
            <a:r>
              <a:rPr lang="en-GB" sz="1050" dirty="0"/>
              <a:t>1866 </a:t>
            </a:r>
            <a:r>
              <a:rPr lang="en-GB" sz="1050" dirty="0" err="1"/>
              <a:t>este</a:t>
            </a:r>
            <a:r>
              <a:rPr lang="en-GB" sz="1050" dirty="0"/>
              <a:t> </a:t>
            </a:r>
            <a:r>
              <a:rPr lang="en-GB" sz="1050" dirty="0" err="1"/>
              <a:t>anul</a:t>
            </a:r>
            <a:r>
              <a:rPr lang="en-GB" sz="1050" dirty="0"/>
              <a:t> </a:t>
            </a:r>
            <a:r>
              <a:rPr lang="en-GB" sz="1050" dirty="0" err="1"/>
              <a:t>primelor</a:t>
            </a:r>
            <a:r>
              <a:rPr lang="en-GB" sz="1050" dirty="0"/>
              <a:t> </a:t>
            </a:r>
            <a:r>
              <a:rPr lang="en-GB" sz="1050" dirty="0" err="1"/>
              <a:t>manifestări</a:t>
            </a:r>
            <a:r>
              <a:rPr lang="en-GB" sz="1050" dirty="0"/>
              <a:t> </a:t>
            </a:r>
            <a:r>
              <a:rPr lang="en-GB" sz="1050" dirty="0" err="1"/>
              <a:t>literare</a:t>
            </a:r>
            <a:r>
              <a:rPr lang="en-GB" sz="1050" dirty="0"/>
              <a:t> ale </a:t>
            </a:r>
            <a:r>
              <a:rPr lang="en-GB" sz="1050" dirty="0" err="1"/>
              <a:t>lui</a:t>
            </a:r>
            <a:r>
              <a:rPr lang="en-GB" sz="1050" dirty="0"/>
              <a:t> </a:t>
            </a:r>
            <a:r>
              <a:rPr lang="en-GB" sz="1050" dirty="0" err="1"/>
              <a:t>Eminescu</a:t>
            </a:r>
            <a:r>
              <a:rPr lang="en-GB" sz="1050" dirty="0"/>
              <a:t>. </a:t>
            </a:r>
            <a:r>
              <a:rPr lang="en-GB" sz="1050" dirty="0" err="1"/>
              <a:t>În</a:t>
            </a:r>
            <a:r>
              <a:rPr lang="en-GB" sz="1050" dirty="0"/>
              <a:t> </a:t>
            </a:r>
            <a:r>
              <a:rPr lang="en-GB" sz="1050" dirty="0" err="1"/>
              <a:t>ianuarie</a:t>
            </a:r>
            <a:r>
              <a:rPr lang="en-GB" sz="1050" dirty="0"/>
              <a:t> </a:t>
            </a:r>
            <a:r>
              <a:rPr lang="en-GB" sz="1050" dirty="0" err="1"/>
              <a:t>moare</a:t>
            </a:r>
            <a:r>
              <a:rPr lang="en-GB" sz="1050" dirty="0"/>
              <a:t> </a:t>
            </a:r>
            <a:r>
              <a:rPr lang="en-GB" sz="1050" dirty="0" err="1"/>
              <a:t>profesorul</a:t>
            </a:r>
            <a:r>
              <a:rPr lang="en-GB" sz="1050" dirty="0"/>
              <a:t> de </a:t>
            </a:r>
            <a:r>
              <a:rPr lang="en-GB" sz="1050" dirty="0" err="1"/>
              <a:t>limba</a:t>
            </a:r>
            <a:r>
              <a:rPr lang="en-GB" sz="1050" dirty="0"/>
              <a:t> </a:t>
            </a:r>
            <a:r>
              <a:rPr lang="en-GB" sz="1050" dirty="0" err="1"/>
              <a:t>română</a:t>
            </a:r>
            <a:r>
              <a:rPr lang="en-GB" sz="1050" dirty="0"/>
              <a:t> Aron </a:t>
            </a:r>
            <a:r>
              <a:rPr lang="en-GB" sz="1050" dirty="0" err="1"/>
              <a:t>Pumnul</a:t>
            </a:r>
            <a:r>
              <a:rPr lang="en-GB" sz="1050" dirty="0"/>
              <a:t> </a:t>
            </a:r>
            <a:r>
              <a:rPr lang="en-GB" sz="1050" dirty="0" err="1"/>
              <a:t>şi</a:t>
            </a:r>
            <a:r>
              <a:rPr lang="en-GB" sz="1050" dirty="0"/>
              <a:t> </a:t>
            </a:r>
            <a:r>
              <a:rPr lang="en-GB" sz="1050" dirty="0" err="1"/>
              <a:t>elevii</a:t>
            </a:r>
            <a:r>
              <a:rPr lang="en-GB" sz="1050" dirty="0"/>
              <a:t> scot o </a:t>
            </a:r>
            <a:r>
              <a:rPr lang="en-GB" sz="1050" dirty="0" err="1"/>
              <a:t>broşură</a:t>
            </a:r>
            <a:r>
              <a:rPr lang="en-GB" sz="1050" dirty="0"/>
              <a:t>, ,,</a:t>
            </a:r>
            <a:r>
              <a:rPr lang="en-GB" sz="1050" dirty="0" err="1"/>
              <a:t>Lăcrămioarele</a:t>
            </a:r>
            <a:r>
              <a:rPr lang="en-GB" sz="1050" dirty="0"/>
              <a:t> </a:t>
            </a:r>
            <a:r>
              <a:rPr lang="en-GB" sz="1050" dirty="0" err="1"/>
              <a:t>invăţăceilor</a:t>
            </a:r>
            <a:r>
              <a:rPr lang="en-GB" sz="1050" dirty="0"/>
              <a:t> </a:t>
            </a:r>
            <a:r>
              <a:rPr lang="en-GB" sz="1050" dirty="0" err="1"/>
              <a:t>gimnazişti</a:t>
            </a:r>
            <a:r>
              <a:rPr lang="en-GB" sz="1050" dirty="0"/>
              <a:t>” , in care </a:t>
            </a:r>
            <a:r>
              <a:rPr lang="en-GB" sz="1050" dirty="0" err="1"/>
              <a:t>apare</a:t>
            </a:r>
            <a:r>
              <a:rPr lang="en-GB" sz="1050" dirty="0"/>
              <a:t> </a:t>
            </a:r>
            <a:r>
              <a:rPr lang="en-GB" sz="1050" dirty="0" err="1"/>
              <a:t>şi</a:t>
            </a:r>
            <a:r>
              <a:rPr lang="en-GB" sz="1050" dirty="0"/>
              <a:t> </a:t>
            </a:r>
            <a:r>
              <a:rPr lang="en-GB" sz="1050" dirty="0" err="1"/>
              <a:t>poezia</a:t>
            </a:r>
            <a:r>
              <a:rPr lang="en-GB" sz="1050" dirty="0"/>
              <a:t> ,,La </a:t>
            </a:r>
            <a:r>
              <a:rPr lang="en-GB" sz="1050" dirty="0" err="1"/>
              <a:t>mormântul</a:t>
            </a:r>
            <a:r>
              <a:rPr lang="en-GB" sz="1050" dirty="0"/>
              <a:t> </a:t>
            </a:r>
            <a:r>
              <a:rPr lang="en-GB" sz="1050" dirty="0" err="1"/>
              <a:t>lui</a:t>
            </a:r>
            <a:r>
              <a:rPr lang="en-GB" sz="1050" dirty="0"/>
              <a:t> Aron </a:t>
            </a:r>
            <a:r>
              <a:rPr lang="en-GB" sz="1050" dirty="0" err="1"/>
              <a:t>Pumnul</a:t>
            </a:r>
            <a:r>
              <a:rPr lang="en-GB" sz="1050" dirty="0"/>
              <a:t>” ...</a:t>
            </a:r>
          </a:p>
          <a:p>
            <a:pPr marL="63500" indent="0">
              <a:buNone/>
            </a:pPr>
            <a:r>
              <a:rPr lang="en-GB" sz="1050" dirty="0"/>
              <a:t/>
            </a:r>
            <a:br>
              <a:rPr lang="en-GB" sz="1050" dirty="0"/>
            </a:br>
            <a:endParaRPr lang="ro-RO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0C495E3-5C0B-2E4C-AF0B-52E9D0A6CC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64383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C20E4D-5337-6E4E-BDA7-C131CF00E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Cochin" panose="02000603020000020003" pitchFamily="2" charset="0"/>
              </a:rPr>
              <a:t>Prima poezie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602674-58BB-5844-ADBD-C01BFAE34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5" y="2203076"/>
            <a:ext cx="6616800" cy="3042300"/>
          </a:xfrm>
        </p:spPr>
        <p:txBody>
          <a:bodyPr/>
          <a:lstStyle/>
          <a:p>
            <a:r>
              <a:rPr lang="en-GB" sz="1600" dirty="0">
                <a:latin typeface="Cochin" panose="02000603020000020003" pitchFamily="2" charset="0"/>
              </a:rPr>
              <a:t>Mihai </a:t>
            </a:r>
            <a:r>
              <a:rPr lang="en-GB" sz="1600" dirty="0" err="1">
                <a:latin typeface="Cochin" panose="02000603020000020003" pitchFamily="2" charset="0"/>
              </a:rPr>
              <a:t>Eminescu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debuta</a:t>
            </a:r>
            <a:r>
              <a:rPr lang="en-GB" sz="1600" dirty="0">
                <a:latin typeface="Cochin" panose="02000603020000020003" pitchFamily="2" charset="0"/>
              </a:rPr>
              <a:t> ca poet pe 25 </a:t>
            </a:r>
            <a:r>
              <a:rPr lang="en-GB" sz="1600" dirty="0" err="1">
                <a:latin typeface="Cochin" panose="02000603020000020003" pitchFamily="2" charset="0"/>
              </a:rPr>
              <a:t>februarie</a:t>
            </a:r>
            <a:r>
              <a:rPr lang="en-GB" sz="1600" dirty="0">
                <a:latin typeface="Cochin" panose="02000603020000020003" pitchFamily="2" charset="0"/>
              </a:rPr>
              <a:t> 1866, </a:t>
            </a:r>
            <a:r>
              <a:rPr lang="en-GB" sz="1600" dirty="0" err="1">
                <a:latin typeface="Cochin" panose="02000603020000020003" pitchFamily="2" charset="0"/>
              </a:rPr>
              <a:t>în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revista</a:t>
            </a:r>
            <a:r>
              <a:rPr lang="en-GB" sz="1600" dirty="0">
                <a:latin typeface="Cochin" panose="02000603020000020003" pitchFamily="2" charset="0"/>
              </a:rPr>
              <a:t> „Familia“, cu </a:t>
            </a:r>
            <a:r>
              <a:rPr lang="en-GB" sz="1600" dirty="0" err="1">
                <a:latin typeface="Cochin" panose="02000603020000020003" pitchFamily="2" charset="0"/>
              </a:rPr>
              <a:t>poemul</a:t>
            </a:r>
            <a:r>
              <a:rPr lang="en-GB" sz="1600" dirty="0">
                <a:latin typeface="Cochin" panose="02000603020000020003" pitchFamily="2" charset="0"/>
              </a:rPr>
              <a:t> „De-</a:t>
            </a:r>
            <a:r>
              <a:rPr lang="en-GB" sz="1600" dirty="0" err="1">
                <a:latin typeface="Cochin" panose="02000603020000020003" pitchFamily="2" charset="0"/>
              </a:rPr>
              <a:t>aş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avea</a:t>
            </a:r>
            <a:r>
              <a:rPr lang="en-GB" sz="1600" dirty="0">
                <a:latin typeface="Cochin" panose="02000603020000020003" pitchFamily="2" charset="0"/>
              </a:rPr>
              <a:t>“. Prima </a:t>
            </a:r>
            <a:r>
              <a:rPr lang="en-GB" sz="1600" dirty="0" err="1">
                <a:latin typeface="Cochin" panose="02000603020000020003" pitchFamily="2" charset="0"/>
              </a:rPr>
              <a:t>poezie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semnată</a:t>
            </a:r>
            <a:r>
              <a:rPr lang="en-GB" sz="1600" dirty="0">
                <a:latin typeface="Cochin" panose="02000603020000020003" pitchFamily="2" charset="0"/>
              </a:rPr>
              <a:t> de </a:t>
            </a:r>
            <a:r>
              <a:rPr lang="en-GB" sz="1600" dirty="0" err="1">
                <a:latin typeface="Cochin" panose="02000603020000020003" pitchFamily="2" charset="0"/>
              </a:rPr>
              <a:t>Eminescu</a:t>
            </a:r>
            <a:r>
              <a:rPr lang="en-GB" sz="1600" dirty="0">
                <a:latin typeface="Cochin" panose="02000603020000020003" pitchFamily="2" charset="0"/>
              </a:rPr>
              <a:t> a </a:t>
            </a:r>
            <a:r>
              <a:rPr lang="en-GB" sz="1600" dirty="0" err="1">
                <a:latin typeface="Cochin" panose="02000603020000020003" pitchFamily="2" charset="0"/>
              </a:rPr>
              <a:t>fost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primită</a:t>
            </a:r>
            <a:r>
              <a:rPr lang="en-GB" sz="1600" dirty="0">
                <a:latin typeface="Cochin" panose="02000603020000020003" pitchFamily="2" charset="0"/>
              </a:rPr>
              <a:t> cu </a:t>
            </a:r>
            <a:r>
              <a:rPr lang="en-GB" sz="1600" dirty="0" err="1">
                <a:latin typeface="Cochin" panose="02000603020000020003" pitchFamily="2" charset="0"/>
              </a:rPr>
              <a:t>entuziasm</a:t>
            </a:r>
            <a:r>
              <a:rPr lang="en-GB" sz="1600" dirty="0">
                <a:latin typeface="Cochin" panose="02000603020000020003" pitchFamily="2" charset="0"/>
              </a:rPr>
              <a:t> de </a:t>
            </a:r>
            <a:r>
              <a:rPr lang="en-GB" sz="1600" dirty="0" err="1">
                <a:latin typeface="Cochin" panose="02000603020000020003" pitchFamily="2" charset="0"/>
              </a:rPr>
              <a:t>către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directorul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revistei</a:t>
            </a:r>
            <a:r>
              <a:rPr lang="en-GB" sz="1600" dirty="0">
                <a:latin typeface="Cochin" panose="02000603020000020003" pitchFamily="2" charset="0"/>
              </a:rPr>
              <a:t>, </a:t>
            </a:r>
            <a:r>
              <a:rPr lang="en-GB" sz="1600" dirty="0" err="1">
                <a:latin typeface="Cochin" panose="02000603020000020003" pitchFamily="2" charset="0"/>
              </a:rPr>
              <a:t>Iosif</a:t>
            </a:r>
            <a:r>
              <a:rPr lang="en-GB" sz="1600" dirty="0">
                <a:latin typeface="Cochin" panose="02000603020000020003" pitchFamily="2" charset="0"/>
              </a:rPr>
              <a:t> Vulcan, care </a:t>
            </a:r>
            <a:r>
              <a:rPr lang="en-GB" sz="1600" dirty="0" err="1">
                <a:latin typeface="Cochin" panose="02000603020000020003" pitchFamily="2" charset="0"/>
              </a:rPr>
              <a:t>i</a:t>
            </a:r>
            <a:r>
              <a:rPr lang="en-GB" sz="1600" dirty="0">
                <a:latin typeface="Cochin" panose="02000603020000020003" pitchFamily="2" charset="0"/>
              </a:rPr>
              <a:t>-a </a:t>
            </a:r>
            <a:r>
              <a:rPr lang="en-GB" sz="1600" dirty="0" err="1">
                <a:latin typeface="Cochin" panose="02000603020000020003" pitchFamily="2" charset="0"/>
              </a:rPr>
              <a:t>şi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schimbat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numele</a:t>
            </a:r>
            <a:r>
              <a:rPr lang="en-GB" sz="1600" dirty="0">
                <a:latin typeface="Cochin" panose="02000603020000020003" pitchFamily="2" charset="0"/>
              </a:rPr>
              <a:t> din </a:t>
            </a:r>
            <a:r>
              <a:rPr lang="en-GB" sz="1600" dirty="0" err="1">
                <a:latin typeface="Cochin" panose="02000603020000020003" pitchFamily="2" charset="0"/>
              </a:rPr>
              <a:t>Eminovici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în</a:t>
            </a:r>
            <a:r>
              <a:rPr lang="en-GB" sz="1600" dirty="0">
                <a:latin typeface="Cochin" panose="02000603020000020003" pitchFamily="2" charset="0"/>
              </a:rPr>
              <a:t> </a:t>
            </a:r>
            <a:r>
              <a:rPr lang="en-GB" sz="1600" dirty="0" err="1">
                <a:latin typeface="Cochin" panose="02000603020000020003" pitchFamily="2" charset="0"/>
              </a:rPr>
              <a:t>Eminescu</a:t>
            </a:r>
            <a:r>
              <a:rPr lang="en-GB" sz="1600" dirty="0">
                <a:latin typeface="Cochin" panose="02000603020000020003" pitchFamily="2" charset="0"/>
              </a:rPr>
              <a:t>.</a:t>
            </a:r>
            <a:endParaRPr lang="ro-RO" sz="1600" dirty="0">
              <a:latin typeface="Cochin" panose="02000603020000020003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8AB9AE7-8D9E-CC4F-9560-EC8A9F3E70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63038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07B82D-111F-8047-8820-7D59EF1C8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5" y="719375"/>
            <a:ext cx="1653017" cy="699900"/>
          </a:xfrm>
        </p:spPr>
        <p:txBody>
          <a:bodyPr/>
          <a:lstStyle/>
          <a:p>
            <a:r>
              <a:rPr lang="ro-RO" b="0" dirty="0">
                <a:latin typeface="Cochin" panose="02000603020000020003" pitchFamily="2" charset="0"/>
              </a:rPr>
              <a:t>De-aș avea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10EA608-4104-BA48-B675-F0DD58BFF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5" y="1378821"/>
            <a:ext cx="2198140" cy="669787"/>
          </a:xfrm>
        </p:spPr>
        <p:txBody>
          <a:bodyPr/>
          <a:lstStyle/>
          <a:p>
            <a:pPr marL="63500" indent="0">
              <a:buNone/>
            </a:pPr>
            <a:r>
              <a:rPr lang="en-GB" sz="800" dirty="0"/>
              <a:t>                       </a:t>
            </a:r>
            <a:endParaRPr lang="ro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70F6DFE-54AF-1945-B7E9-026193A750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4FC2A7-CC89-A445-9324-1101D5F0BFC6}"/>
              </a:ext>
            </a:extLst>
          </p:cNvPr>
          <p:cNvSpPr txBox="1"/>
          <p:nvPr/>
        </p:nvSpPr>
        <p:spPr>
          <a:xfrm>
            <a:off x="3754315" y="2048608"/>
            <a:ext cx="294542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Cochin" panose="02000603020000020003" pitchFamily="2" charset="0"/>
              </a:rPr>
              <a:t>De-</a:t>
            </a:r>
            <a:r>
              <a:rPr lang="en-GB" sz="1100" dirty="0" err="1">
                <a:latin typeface="Cochin" panose="02000603020000020003" pitchFamily="2" charset="0"/>
              </a:rPr>
              <a:t>aş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avea</a:t>
            </a:r>
            <a:r>
              <a:rPr lang="en-GB" sz="1100" dirty="0">
                <a:latin typeface="Cochin" panose="02000603020000020003" pitchFamily="2" charset="0"/>
              </a:rPr>
              <a:t> o </a:t>
            </a:r>
            <a:r>
              <a:rPr lang="en-GB" sz="1100" dirty="0" err="1">
                <a:latin typeface="Cochin" panose="02000603020000020003" pitchFamily="2" charset="0"/>
              </a:rPr>
              <a:t>floricică</a:t>
            </a:r>
            <a:endParaRPr lang="en-GB" sz="1100" dirty="0">
              <a:latin typeface="Cochin" panose="02000603020000020003" pitchFamily="2" charset="0"/>
            </a:endParaRPr>
          </a:p>
          <a:p>
            <a:r>
              <a:rPr lang="en-GB" sz="1100" dirty="0" err="1">
                <a:latin typeface="Cochin" panose="02000603020000020003" pitchFamily="2" charset="0"/>
              </a:rPr>
              <a:t>Gingaşă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şi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tinerică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>
                <a:latin typeface="Cochin" panose="02000603020000020003" pitchFamily="2" charset="0"/>
              </a:rPr>
              <a:t>Ca </a:t>
            </a:r>
            <a:r>
              <a:rPr lang="en-GB" sz="1100" dirty="0" err="1">
                <a:latin typeface="Cochin" panose="02000603020000020003" pitchFamily="2" charset="0"/>
              </a:rPr>
              <a:t>şi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floarea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crinului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>
                <a:latin typeface="Cochin" panose="02000603020000020003" pitchFamily="2" charset="0"/>
              </a:rPr>
              <a:t>Alb ca </a:t>
            </a:r>
            <a:r>
              <a:rPr lang="en-GB" sz="1100" dirty="0" err="1">
                <a:latin typeface="Cochin" panose="02000603020000020003" pitchFamily="2" charset="0"/>
              </a:rPr>
              <a:t>neaua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sânului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>
                <a:latin typeface="Cochin" panose="02000603020000020003" pitchFamily="2" charset="0"/>
              </a:rPr>
              <a:t>Amalgam de-o </a:t>
            </a:r>
            <a:r>
              <a:rPr lang="en-GB" sz="1100" dirty="0" err="1">
                <a:latin typeface="Cochin" panose="02000603020000020003" pitchFamily="2" charset="0"/>
              </a:rPr>
              <a:t>roz-albie</a:t>
            </a:r>
            <a:endParaRPr lang="en-GB" sz="1100" dirty="0">
              <a:latin typeface="Cochin" panose="02000603020000020003" pitchFamily="2" charset="0"/>
            </a:endParaRPr>
          </a:p>
          <a:p>
            <a:r>
              <a:rPr lang="en-GB" sz="1100" dirty="0" err="1">
                <a:latin typeface="Cochin" panose="02000603020000020003" pitchFamily="2" charset="0"/>
              </a:rPr>
              <a:t>Şi</a:t>
            </a:r>
            <a:r>
              <a:rPr lang="en-GB" sz="1100" dirty="0">
                <a:latin typeface="Cochin" panose="02000603020000020003" pitchFamily="2" charset="0"/>
              </a:rPr>
              <a:t> de una </a:t>
            </a:r>
            <a:r>
              <a:rPr lang="en-GB" sz="1100" dirty="0" err="1">
                <a:latin typeface="Cochin" panose="02000603020000020003" pitchFamily="2" charset="0"/>
              </a:rPr>
              <a:t>purpurie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 err="1">
                <a:latin typeface="Cochin" panose="02000603020000020003" pitchFamily="2" charset="0"/>
              </a:rPr>
              <a:t>Cântând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vesel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şi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uşor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 err="1">
                <a:latin typeface="Cochin" panose="02000603020000020003" pitchFamily="2" charset="0"/>
              </a:rPr>
              <a:t>Şoptind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şoapte</a:t>
            </a:r>
            <a:r>
              <a:rPr lang="en-GB" sz="1100" dirty="0">
                <a:latin typeface="Cochin" panose="02000603020000020003" pitchFamily="2" charset="0"/>
              </a:rPr>
              <a:t> de amor;</a:t>
            </a:r>
          </a:p>
          <a:p>
            <a:endParaRPr lang="ro-RO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EF2B653-9E8E-2F4D-A3EE-951C07ED6731}"/>
              </a:ext>
            </a:extLst>
          </p:cNvPr>
          <p:cNvSpPr txBox="1"/>
          <p:nvPr/>
        </p:nvSpPr>
        <p:spPr>
          <a:xfrm>
            <a:off x="1758429" y="2048608"/>
            <a:ext cx="219814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Cochin" panose="02000603020000020003" pitchFamily="2" charset="0"/>
              </a:rPr>
              <a:t>De-</a:t>
            </a:r>
            <a:r>
              <a:rPr lang="en-GB" sz="1100" dirty="0" err="1">
                <a:latin typeface="Cochin" panose="02000603020000020003" pitchFamily="2" charset="0"/>
              </a:rPr>
              <a:t>aş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avea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şi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eu</a:t>
            </a:r>
            <a:r>
              <a:rPr lang="en-GB" sz="1100" dirty="0">
                <a:latin typeface="Cochin" panose="02000603020000020003" pitchFamily="2" charset="0"/>
              </a:rPr>
              <a:t> o </a:t>
            </a:r>
            <a:r>
              <a:rPr lang="en-GB" sz="1100" dirty="0" err="1">
                <a:latin typeface="Cochin" panose="02000603020000020003" pitchFamily="2" charset="0"/>
              </a:rPr>
              <a:t>floare</a:t>
            </a:r>
            <a:endParaRPr lang="en-GB" sz="1100" dirty="0">
              <a:latin typeface="Cochin" panose="02000603020000020003" pitchFamily="2" charset="0"/>
            </a:endParaRPr>
          </a:p>
          <a:p>
            <a:r>
              <a:rPr lang="en-GB" sz="1100" dirty="0" err="1">
                <a:latin typeface="Cochin" panose="02000603020000020003" pitchFamily="2" charset="0"/>
              </a:rPr>
              <a:t>Mândră</a:t>
            </a:r>
            <a:r>
              <a:rPr lang="en-GB" sz="1100" dirty="0">
                <a:latin typeface="Cochin" panose="02000603020000020003" pitchFamily="2" charset="0"/>
              </a:rPr>
              <a:t>, dulce, </a:t>
            </a:r>
            <a:r>
              <a:rPr lang="en-GB" sz="1100" dirty="0" err="1">
                <a:latin typeface="Cochin" panose="02000603020000020003" pitchFamily="2" charset="0"/>
              </a:rPr>
              <a:t>răpitoare</a:t>
            </a:r>
            <a:endParaRPr lang="en-GB" sz="1100" dirty="0">
              <a:latin typeface="Cochin" panose="02000603020000020003" pitchFamily="2" charset="0"/>
            </a:endParaRPr>
          </a:p>
          <a:p>
            <a:r>
              <a:rPr lang="en-GB" sz="1100" dirty="0">
                <a:latin typeface="Cochin" panose="02000603020000020003" pitchFamily="2" charset="0"/>
              </a:rPr>
              <a:t>Ca </a:t>
            </a:r>
            <a:r>
              <a:rPr lang="en-GB" sz="1100" dirty="0" err="1">
                <a:latin typeface="Cochin" panose="02000603020000020003" pitchFamily="2" charset="0"/>
              </a:rPr>
              <a:t>şi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florile</a:t>
            </a:r>
            <a:r>
              <a:rPr lang="en-GB" sz="1100" dirty="0">
                <a:latin typeface="Cochin" panose="02000603020000020003" pitchFamily="2" charset="0"/>
              </a:rPr>
              <a:t> din </a:t>
            </a:r>
            <a:r>
              <a:rPr lang="en-GB" sz="1100" dirty="0" err="1">
                <a:latin typeface="Cochin" panose="02000603020000020003" pitchFamily="2" charset="0"/>
              </a:rPr>
              <a:t>mai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 err="1">
                <a:latin typeface="Cochin" panose="02000603020000020003" pitchFamily="2" charset="0"/>
              </a:rPr>
              <a:t>Fiice</a:t>
            </a:r>
            <a:r>
              <a:rPr lang="en-GB" sz="1100" dirty="0">
                <a:latin typeface="Cochin" panose="02000603020000020003" pitchFamily="2" charset="0"/>
              </a:rPr>
              <a:t> dulce a </a:t>
            </a:r>
            <a:r>
              <a:rPr lang="en-GB" sz="1100" dirty="0" err="1">
                <a:latin typeface="Cochin" panose="02000603020000020003" pitchFamily="2" charset="0"/>
              </a:rPr>
              <a:t>unui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plai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 err="1">
                <a:latin typeface="Cochin" panose="02000603020000020003" pitchFamily="2" charset="0"/>
              </a:rPr>
              <a:t>Plai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râzând</a:t>
            </a:r>
            <a:r>
              <a:rPr lang="en-GB" sz="1100" dirty="0">
                <a:latin typeface="Cochin" panose="02000603020000020003" pitchFamily="2" charset="0"/>
              </a:rPr>
              <a:t> cu </a:t>
            </a:r>
            <a:r>
              <a:rPr lang="en-GB" sz="1100" dirty="0" err="1">
                <a:latin typeface="Cochin" panose="02000603020000020003" pitchFamily="2" charset="0"/>
              </a:rPr>
              <a:t>iarbă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verde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>
                <a:latin typeface="Cochin" panose="02000603020000020003" pitchFamily="2" charset="0"/>
              </a:rPr>
              <a:t>Ce se </a:t>
            </a:r>
            <a:r>
              <a:rPr lang="en-GB" sz="1100" dirty="0" err="1">
                <a:latin typeface="Cochin" panose="02000603020000020003" pitchFamily="2" charset="0"/>
              </a:rPr>
              <a:t>leagănă</a:t>
            </a:r>
            <a:r>
              <a:rPr lang="en-GB" sz="1100" dirty="0">
                <a:latin typeface="Cochin" panose="02000603020000020003" pitchFamily="2" charset="0"/>
              </a:rPr>
              <a:t>, se </a:t>
            </a:r>
            <a:r>
              <a:rPr lang="en-GB" sz="1100" dirty="0" err="1">
                <a:latin typeface="Cochin" panose="02000603020000020003" pitchFamily="2" charset="0"/>
              </a:rPr>
              <a:t>pierde</a:t>
            </a:r>
            <a:endParaRPr lang="en-GB" sz="1100" dirty="0">
              <a:latin typeface="Cochin" panose="02000603020000020003" pitchFamily="2" charset="0"/>
            </a:endParaRPr>
          </a:p>
          <a:p>
            <a:r>
              <a:rPr lang="en-GB" sz="1100" dirty="0" err="1">
                <a:latin typeface="Cochin" panose="02000603020000020003" pitchFamily="2" charset="0"/>
              </a:rPr>
              <a:t>Undoind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încetişor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 err="1">
                <a:latin typeface="Cochin" panose="02000603020000020003" pitchFamily="2" charset="0"/>
              </a:rPr>
              <a:t>Şoptind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şoapte</a:t>
            </a:r>
            <a:r>
              <a:rPr lang="en-GB" sz="1100" dirty="0">
                <a:latin typeface="Cochin" panose="02000603020000020003" pitchFamily="2" charset="0"/>
              </a:rPr>
              <a:t> de amor;</a:t>
            </a:r>
          </a:p>
          <a:p>
            <a:r>
              <a:rPr lang="en-GB" sz="1100" dirty="0">
                <a:latin typeface="Cochin" panose="02000603020000020003" pitchFamily="2" charset="0"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6CB1A65-CF4A-BA4F-866A-9086A6BACCEA}"/>
              </a:ext>
            </a:extLst>
          </p:cNvPr>
          <p:cNvSpPr txBox="1"/>
          <p:nvPr/>
        </p:nvSpPr>
        <p:spPr>
          <a:xfrm>
            <a:off x="5715000" y="2048608"/>
            <a:ext cx="218435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Cochin" panose="02000603020000020003" pitchFamily="2" charset="0"/>
              </a:rPr>
              <a:t>De-</a:t>
            </a:r>
            <a:r>
              <a:rPr lang="en-GB" sz="1100" dirty="0" err="1">
                <a:latin typeface="Cochin" panose="02000603020000020003" pitchFamily="2" charset="0"/>
              </a:rPr>
              <a:t>aş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avea</a:t>
            </a:r>
            <a:r>
              <a:rPr lang="en-GB" sz="1100" dirty="0">
                <a:latin typeface="Cochin" panose="02000603020000020003" pitchFamily="2" charset="0"/>
              </a:rPr>
              <a:t> o </a:t>
            </a:r>
            <a:r>
              <a:rPr lang="en-GB" sz="1100" dirty="0" err="1">
                <a:latin typeface="Cochin" panose="02000603020000020003" pitchFamily="2" charset="0"/>
              </a:rPr>
              <a:t>porumbiţă</a:t>
            </a:r>
            <a:endParaRPr lang="en-GB" sz="1100" dirty="0">
              <a:latin typeface="Cochin" panose="02000603020000020003" pitchFamily="2" charset="0"/>
            </a:endParaRPr>
          </a:p>
          <a:p>
            <a:r>
              <a:rPr lang="en-GB" sz="1100" dirty="0">
                <a:latin typeface="Cochin" panose="02000603020000020003" pitchFamily="2" charset="0"/>
              </a:rPr>
              <a:t>Cu chip </a:t>
            </a:r>
            <a:r>
              <a:rPr lang="en-GB" sz="1100" dirty="0" err="1">
                <a:latin typeface="Cochin" panose="02000603020000020003" pitchFamily="2" charset="0"/>
              </a:rPr>
              <a:t>alb</a:t>
            </a:r>
            <a:r>
              <a:rPr lang="en-GB" sz="1100" dirty="0">
                <a:latin typeface="Cochin" panose="02000603020000020003" pitchFamily="2" charset="0"/>
              </a:rPr>
              <a:t> de </a:t>
            </a:r>
            <a:r>
              <a:rPr lang="en-GB" sz="1100" dirty="0" err="1">
                <a:latin typeface="Cochin" panose="02000603020000020003" pitchFamily="2" charset="0"/>
              </a:rPr>
              <a:t>copiliţă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 err="1">
                <a:latin typeface="Cochin" panose="02000603020000020003" pitchFamily="2" charset="0"/>
              </a:rPr>
              <a:t>Copiliţă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blândişoară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>
                <a:latin typeface="Cochin" panose="02000603020000020003" pitchFamily="2" charset="0"/>
              </a:rPr>
              <a:t>Ca o </a:t>
            </a:r>
            <a:r>
              <a:rPr lang="en-GB" sz="1100" dirty="0" err="1">
                <a:latin typeface="Cochin" panose="02000603020000020003" pitchFamily="2" charset="0"/>
              </a:rPr>
              <a:t>zi</a:t>
            </a:r>
            <a:r>
              <a:rPr lang="en-GB" sz="1100" dirty="0">
                <a:latin typeface="Cochin" panose="02000603020000020003" pitchFamily="2" charset="0"/>
              </a:rPr>
              <a:t> de </a:t>
            </a:r>
            <a:r>
              <a:rPr lang="en-GB" sz="1100" dirty="0" err="1">
                <a:latin typeface="Cochin" panose="02000603020000020003" pitchFamily="2" charset="0"/>
              </a:rPr>
              <a:t>primăvară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 err="1">
                <a:latin typeface="Cochin" panose="02000603020000020003" pitchFamily="2" charset="0"/>
              </a:rPr>
              <a:t>Câtu-ti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ţine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ziuliţa</a:t>
            </a:r>
            <a:endParaRPr lang="en-GB" sz="1100" dirty="0">
              <a:latin typeface="Cochin" panose="02000603020000020003" pitchFamily="2" charset="0"/>
            </a:endParaRPr>
          </a:p>
          <a:p>
            <a:r>
              <a:rPr lang="en-GB" sz="1100" dirty="0">
                <a:latin typeface="Cochin" panose="02000603020000020003" pitchFamily="2" charset="0"/>
              </a:rPr>
              <a:t>I-</a:t>
            </a:r>
            <a:r>
              <a:rPr lang="en-GB" sz="1100" dirty="0" err="1">
                <a:latin typeface="Cochin" panose="02000603020000020003" pitchFamily="2" charset="0"/>
              </a:rPr>
              <a:t>aş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cânta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doina</a:t>
            </a:r>
            <a:r>
              <a:rPr lang="en-GB" sz="1100" dirty="0">
                <a:latin typeface="Cochin" panose="02000603020000020003" pitchFamily="2" charset="0"/>
              </a:rPr>
              <a:t>, </a:t>
            </a:r>
            <a:r>
              <a:rPr lang="en-GB" sz="1100" dirty="0" err="1">
                <a:latin typeface="Cochin" panose="02000603020000020003" pitchFamily="2" charset="0"/>
              </a:rPr>
              <a:t>doiniţa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>
                <a:latin typeface="Cochin" panose="02000603020000020003" pitchFamily="2" charset="0"/>
              </a:rPr>
              <a:t>I-</a:t>
            </a:r>
            <a:r>
              <a:rPr lang="en-GB" sz="1100" dirty="0" err="1">
                <a:latin typeface="Cochin" panose="02000603020000020003" pitchFamily="2" charset="0"/>
              </a:rPr>
              <a:t>aş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cânta</a:t>
            </a:r>
            <a:r>
              <a:rPr lang="en-GB" sz="1100" dirty="0">
                <a:latin typeface="Cochin" panose="02000603020000020003" pitchFamily="2" charset="0"/>
              </a:rPr>
              <a:t>-o-</a:t>
            </a:r>
            <a:r>
              <a:rPr lang="en-GB" sz="1100" dirty="0" err="1">
                <a:latin typeface="Cochin" panose="02000603020000020003" pitchFamily="2" charset="0"/>
              </a:rPr>
              <a:t>ncetişor</a:t>
            </a:r>
            <a:r>
              <a:rPr lang="en-GB" sz="1100" dirty="0">
                <a:latin typeface="Cochin" panose="02000603020000020003" pitchFamily="2" charset="0"/>
              </a:rPr>
              <a:t>,</a:t>
            </a:r>
          </a:p>
          <a:p>
            <a:r>
              <a:rPr lang="en-GB" sz="1100" dirty="0" err="1">
                <a:latin typeface="Cochin" panose="02000603020000020003" pitchFamily="2" charset="0"/>
              </a:rPr>
              <a:t>Şoptind</a:t>
            </a:r>
            <a:r>
              <a:rPr lang="en-GB" sz="1100" dirty="0">
                <a:latin typeface="Cochin" panose="02000603020000020003" pitchFamily="2" charset="0"/>
              </a:rPr>
              <a:t> </a:t>
            </a:r>
            <a:r>
              <a:rPr lang="en-GB" sz="1100" dirty="0" err="1">
                <a:latin typeface="Cochin" panose="02000603020000020003" pitchFamily="2" charset="0"/>
              </a:rPr>
              <a:t>şoapte</a:t>
            </a:r>
            <a:r>
              <a:rPr lang="en-GB" sz="1100" dirty="0">
                <a:latin typeface="Cochin" panose="02000603020000020003" pitchFamily="2" charset="0"/>
              </a:rPr>
              <a:t> de amor.</a:t>
            </a:r>
          </a:p>
          <a:p>
            <a:r>
              <a:rPr lang="en-GB" dirty="0"/>
              <a:t/>
            </a:r>
            <a:br>
              <a:rPr lang="en-GB" dirty="0"/>
            </a:b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043784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9F14B40A-FDE8-7242-9D1B-FF622826B6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CCF2BCC-7453-1041-AC11-18DA917FED3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2079109" y="973187"/>
            <a:ext cx="5562429" cy="312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4602"/>
      </p:ext>
    </p:extLst>
  </p:cSld>
  <p:clrMapOvr>
    <a:masterClrMapping/>
  </p:clrMapOvr>
</p:sld>
</file>

<file path=ppt/theme/theme1.xml><?xml version="1.0" encoding="utf-8"?>
<a:theme xmlns:a="http://schemas.openxmlformats.org/drawingml/2006/main" name="Quintus template">
  <a:themeElements>
    <a:clrScheme name="Custom 347">
      <a:dk1>
        <a:srgbClr val="25212A"/>
      </a:dk1>
      <a:lt1>
        <a:srgbClr val="FFFFFF"/>
      </a:lt1>
      <a:dk2>
        <a:srgbClr val="797281"/>
      </a:dk2>
      <a:lt2>
        <a:srgbClr val="E7E6E9"/>
      </a:lt2>
      <a:accent1>
        <a:srgbClr val="B87647"/>
      </a:accent1>
      <a:accent2>
        <a:srgbClr val="A85A5A"/>
      </a:accent2>
      <a:accent3>
        <a:srgbClr val="853E61"/>
      </a:accent3>
      <a:accent4>
        <a:srgbClr val="5C3959"/>
      </a:accent4>
      <a:accent5>
        <a:srgbClr val="CC4125"/>
      </a:accent5>
      <a:accent6>
        <a:srgbClr val="E4B681"/>
      </a:accent6>
      <a:hlink>
        <a:srgbClr val="25212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356</Words>
  <Application>Microsoft Office PowerPoint</Application>
  <PresentationFormat>On-screen Show (16:9)</PresentationFormat>
  <Paragraphs>44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Tinos</vt:lpstr>
      <vt:lpstr>Cochin</vt:lpstr>
      <vt:lpstr>Oswald</vt:lpstr>
      <vt:lpstr>Quintus template</vt:lpstr>
      <vt:lpstr>Mihai Eminescu </vt:lpstr>
      <vt:lpstr>Copilăria și adolescența lui Mihai Eminescu </vt:lpstr>
      <vt:lpstr>Prima poezie </vt:lpstr>
      <vt:lpstr>De-aș avea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Mihai Eminescu</dc:title>
  <dc:creator>unu</dc:creator>
  <cp:lastModifiedBy>unu</cp:lastModifiedBy>
  <cp:revision>6</cp:revision>
  <dcterms:modified xsi:type="dcterms:W3CDTF">2021-01-27T20:12:41Z</dcterms:modified>
</cp:coreProperties>
</file>