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8" r:id="rId4"/>
  </p:sldMasterIdLst>
  <p:notesMasterIdLst>
    <p:notesMasterId r:id="rId29"/>
  </p:notesMasterIdLst>
  <p:sldIdLst>
    <p:sldId id="264" r:id="rId5"/>
    <p:sldId id="265" r:id="rId6"/>
    <p:sldId id="271" r:id="rId7"/>
    <p:sldId id="266" r:id="rId8"/>
    <p:sldId id="272" r:id="rId9"/>
    <p:sldId id="273" r:id="rId10"/>
    <p:sldId id="274" r:id="rId11"/>
    <p:sldId id="267" r:id="rId12"/>
    <p:sldId id="275" r:id="rId13"/>
    <p:sldId id="276" r:id="rId14"/>
    <p:sldId id="278" r:id="rId15"/>
    <p:sldId id="277" r:id="rId16"/>
    <p:sldId id="268" r:id="rId17"/>
    <p:sldId id="287" r:id="rId18"/>
    <p:sldId id="279" r:id="rId19"/>
    <p:sldId id="280" r:id="rId20"/>
    <p:sldId id="281" r:id="rId21"/>
    <p:sldId id="283" r:id="rId22"/>
    <p:sldId id="284" r:id="rId23"/>
    <p:sldId id="269" r:id="rId24"/>
    <p:sldId id="288" r:id="rId25"/>
    <p:sldId id="286" r:id="rId26"/>
    <p:sldId id="270" r:id="rId27"/>
    <p:sldId id="289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DBDFE-DD3D-4291-A404-1B97A83A6EA8}" type="datetimeFigureOut">
              <a:rPr lang="en-US" smtClean="0"/>
              <a:t>3/24/2022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0817-A112-4847-8014-A94B7D2A4EA3}" type="datetime1">
              <a:rPr lang="en-US" smtClean="0"/>
              <a:t>3/24/2022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835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3/24/2022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84606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3/24/2022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73085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3/24/2022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66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46AA-F36E-4540-911D-FFFC0A0EF24A}" type="datetime1">
              <a:rPr lang="en-US" smtClean="0"/>
              <a:t>3/24/2022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355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3/24/2022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104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3/24/2022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601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3/24/2022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619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3/24/2022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959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12A6-918A-48BD-8CB9-CA713993B0EA}" type="datetime1">
              <a:rPr lang="en-US" smtClean="0"/>
              <a:t>3/24/2022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820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8CE86-875F-4587-BCF6-FA054AFC0D53}" type="datetime1">
              <a:rPr lang="en-US" smtClean="0"/>
              <a:pPr/>
              <a:t>3/24/2022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10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3/24/2022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765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608638" y="2668588"/>
            <a:ext cx="8650287" cy="2590800"/>
          </a:xfrm>
        </p:spPr>
        <p:txBody>
          <a:bodyPr>
            <a:normAutofit/>
          </a:bodyPr>
          <a:lstStyle/>
          <a:p>
            <a:r>
              <a:rPr lang="en-US" sz="6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Guadeloupe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096000" y="4210716"/>
            <a:ext cx="5206231" cy="1262062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frumoasă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experiență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roiect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Erasmus+ D</a:t>
            </a:r>
            <a:r>
              <a:rPr lang="fr-F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couvrir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l’Europe</a:t>
            </a:r>
            <a:endParaRPr lang="en-US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A1F15A-B2A5-48B8-B3D9-51C77B5CE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665" y="172980"/>
            <a:ext cx="4884026" cy="6512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7FC060-31EC-43CB-9974-FB122A181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2979"/>
            <a:ext cx="4884026" cy="6512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478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B28D5B-9487-4741-8613-3043FA1E7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5231" y="764626"/>
            <a:ext cx="3911628" cy="53287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2AB5FA-A1F7-44D2-A4D2-5D3059A73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41" y="750876"/>
            <a:ext cx="7827611" cy="53287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825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6BAED3-5274-4C0E-A81C-AA3AABC12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783" y="778377"/>
            <a:ext cx="3764744" cy="5301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9D2654-A983-4E7F-86A1-2F4A3B7BC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452" y="778377"/>
            <a:ext cx="3911627" cy="5301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EECD20-4D66-47D3-A7C3-5D241E89D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5231" y="778377"/>
            <a:ext cx="3847318" cy="5301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067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FE422-D97E-4EC7-923D-E50474FE6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Ziua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E0D3C-C679-481E-B6F6-D0681B9EE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zi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vizitat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cealaltă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insulei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început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plimbare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ocean cu un vapor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fundul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sticlă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văzut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varietate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pești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drum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prânz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ne-am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oprit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o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cascadă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raci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început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ploaia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putut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o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kassaverie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prelucra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rădacina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manioc. Ne-a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arătat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el.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Femeile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acolo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ajutate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elevii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Guadeloupe, ne-au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pregătit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desert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tradițional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manioc pe care l-am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mâncat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ajuns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acasă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asemena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gustat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guave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cocos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trestie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zahăr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383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96F942-2DA0-489E-8626-6A303FC56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552" y="130968"/>
            <a:ext cx="9932895" cy="6596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0024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6414886-2D27-46CF-811E-B5B6DF122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746" y="3580009"/>
            <a:ext cx="5372756" cy="310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63D8BD0-C122-4D7D-BC38-D99750F6D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6264" y="169839"/>
            <a:ext cx="5372756" cy="3286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792FC20-3430-4874-BABB-51AD18179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980" y="169838"/>
            <a:ext cx="4959510" cy="6518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819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7A001BC-8426-40FD-8E7B-442F2431B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15032"/>
            <a:ext cx="4670950" cy="62279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5D5CE2-E5E6-4E89-91CC-5E894060C2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957" y="315032"/>
            <a:ext cx="4670950" cy="62279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619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FC9FA6-3C6D-4EBB-9029-55A166B15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69" y="761013"/>
            <a:ext cx="3856231" cy="5487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FBF491-BA34-4100-85AF-74C52A225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0772" y="737693"/>
            <a:ext cx="4036959" cy="5484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22DC49-48E9-437C-B9E6-FE37A47B0D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991" y="734819"/>
            <a:ext cx="3856230" cy="548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365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F156F6C-40FB-4E15-905D-E1BFCA12C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295" y="370489"/>
            <a:ext cx="4587766" cy="6117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CDEAE9-6753-47CB-88FF-5FD579BF11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7224" y="370489"/>
            <a:ext cx="4587765" cy="6117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687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0451FE-E789-4698-AF0C-E93C5AC1F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44" y="128751"/>
            <a:ext cx="4776952" cy="6369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F5C778-8123-420B-9F62-3EDDCB817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5205" y="244365"/>
            <a:ext cx="4690241" cy="6253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79B4292-E3B8-4CA7-828A-8D315248B4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2480" y="423041"/>
            <a:ext cx="1947041" cy="2596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88C70A6-DFA6-422E-9477-0558B3432B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2479" y="3552497"/>
            <a:ext cx="1947042" cy="2596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044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27250-DD70-464A-A553-78E2D80DB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Ziua</a:t>
            </a:r>
            <a:r>
              <a:rPr lang="en-US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EA60F-0BEB-4660-BDCD-E6A180E7B2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Ziua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început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prezentarea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liceului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Louis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Delgres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profesorii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elevii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participanți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proiect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Au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făcute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internaționale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Ne-au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arătate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sălile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atelierele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liceu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vocațional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aceea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reuniuni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participant 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spus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câteva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cuvinte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Copiii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ne-au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pregătit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dansuri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indiene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întrucât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populația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Guadeloupe are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cantină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ne-au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oferit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dejun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aceea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ne-am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întors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reuniuni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echipă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zi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tipică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școala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lor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intermediul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prezentări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PowerPoint.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Făcând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aceleași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supuși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exercițiu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recunoscut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fructe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tropicale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prânzul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ultima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activitate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zilei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vânatoare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comori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oraș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careia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fotografie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obiect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primit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o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923763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F1FA7-89E5-4CED-B318-FBED2EE82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Ziua</a:t>
            </a:r>
            <a:r>
              <a:rPr lang="en-U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BDED2-F8C4-44AC-9D7D-0C1CA7362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>
                <a:solidFill>
                  <a:schemeClr val="tx1"/>
                </a:solidFill>
              </a:rPr>
              <a:t>   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zi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până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școală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ajuns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făcut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activitate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rasism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bazată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câteva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pasaje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-o carte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combate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prejudiciile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,“Je suis noir et je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n’aime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pas le manioc”.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luam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dejun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cantină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aceea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țară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parteneră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afișul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stereotip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Guadelopue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elevii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voteze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afișul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le-a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plăcut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final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intervievați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legătură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experiența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mobilității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ne-au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cadourile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final.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ultimul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prânz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acolo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revenit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reuniuni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ne-am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rămas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-bun de la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elevi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profesori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779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6433E2-990F-4B8F-9E58-CDBF914E5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169070"/>
            <a:ext cx="4785808" cy="2926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E79D9C-45C2-4076-8641-17DFE37D9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8332" y="169071"/>
            <a:ext cx="5310690" cy="3526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CB2FB6-B7DB-444E-938F-2A15F0B9DD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" y="3156346"/>
            <a:ext cx="5100132" cy="3386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C6BEBE-08E8-4918-8D8A-64AA5B6F7F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8332" y="3771378"/>
            <a:ext cx="4682043" cy="2771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99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FE5A42-1DE0-4FBE-B87B-27ADD4D6A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26" y="164694"/>
            <a:ext cx="4593707" cy="3445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A6878D-11CD-4ADA-96C7-7ACFAB6FC4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665" y="748403"/>
            <a:ext cx="7148257" cy="5361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19263FA-72F5-43A3-8DB8-AE716991C3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8271" y="3716134"/>
            <a:ext cx="2260462" cy="2950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092479-D60F-4625-90CC-7DEBDC0770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026" y="3716134"/>
            <a:ext cx="2213313" cy="2946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981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21CE5-C734-43E3-8A92-9D2A77EA0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Impresii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97647-6DAE-458E-8D97-CDDE162C8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încântate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luăm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proiect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ne-a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vedem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lumea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mod,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adică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învățat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frumosul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bunătate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simplitate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mentalitatea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oamenilor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dorindu-și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să-și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împartă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puținul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care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aveau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ajutau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drag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ceream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ceva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reușit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prieteni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care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comunicat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intermediul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limbii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franceze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îmbogățindu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-ne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vocabularul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frumoasă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perioadă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viața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noastră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captivantă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mobilitate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care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participat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474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7FB6C2-8558-4A18-819F-DE9D25CAE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1" y="196850"/>
            <a:ext cx="4848225" cy="6464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E3DDFD-EE1D-453D-9FB8-44D812ADF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6852"/>
            <a:ext cx="4848224" cy="6464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367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93199D-B0F0-4031-980D-92E841408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15" y="211451"/>
            <a:ext cx="4459890" cy="3344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B70FDC-FCD9-42E2-8EE3-A8F42BF731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916" y="3636358"/>
            <a:ext cx="5633545" cy="31163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E62B8B-D09F-4345-95B6-AA8C84A1EB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5652" y="158388"/>
            <a:ext cx="5057996" cy="6541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CE3E5D-79AC-4EE0-B464-339A7D17AA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4496" y="880899"/>
            <a:ext cx="1684965" cy="2675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198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62CA3-2B7F-4108-9988-6B25DADC1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Ziua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0B82C-60AC-4281-ADA2-414196E55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08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:00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plecat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cu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autocarul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către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Memorialul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ACTe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unde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nu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avut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voie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cu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obiecte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personale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Am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descoperit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sclavia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0" i="0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Antichității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până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zilele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noastre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încurajați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cunoaștem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trecut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ascuns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timp.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lângă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imaginile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textul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muzeu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acesta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dotat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 un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audio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purtarea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căști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detaliau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informațiile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aveau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senzori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corespunzători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fiecărei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poziții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informațiilor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aflate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completăm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fișă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drumul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restaurantul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prânzul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ne-am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oprit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un sat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artizanal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ne-am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achiziționat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câteva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suveniruri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Acolo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mâncat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tradițional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preparate din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pește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diverse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soiuri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condimente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61574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4206D4-C28A-4941-8334-EE2E42FB4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1" y="128095"/>
            <a:ext cx="7970568" cy="3624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3400E3-A3C2-4E8D-A920-9CD0B61787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3624" y="128094"/>
            <a:ext cx="3868956" cy="64858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4D9F56-952D-4EA1-86FC-0DEE188C23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6765" y="3835614"/>
            <a:ext cx="4055254" cy="2794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BE1F06-39A0-4161-BF70-17C2FE41A7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451" y="3835614"/>
            <a:ext cx="3813709" cy="2794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016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8550BE-3550-423C-94AB-140E18043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278" y="335018"/>
            <a:ext cx="4640974" cy="61879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C01A5C-BFB6-4F62-B8EF-6B99CD5FC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7961" y="335017"/>
            <a:ext cx="4640974" cy="6187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407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1A9FB9-3F46-47C4-B3D8-6A19BAECD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982" y="419100"/>
            <a:ext cx="9476035" cy="601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593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639CA-1E52-4018-8420-B55D843B2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Ziua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525F3-2ED4-4CEF-9773-0C525FB5F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   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prima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zilei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ne-a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videoclip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informativ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pădurile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mangrove,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răspundem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câteva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întrebări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aceea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pornit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canalele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mangrove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așteptau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oameni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specializați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urmau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însoțească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parcursul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călătoriei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caiacul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Acolo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văzut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mulțime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păsări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pești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crabi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restaurant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mâncăm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prânzul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plecat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plajă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Aici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doamnă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ne-a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învățat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împletim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coșuri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frunze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cocotier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seară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am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plecat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piața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nocturnă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organizează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miercuri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străzile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spatele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școlii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176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1D2C2C-A589-4314-8F66-65F4C06D8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866" y="638504"/>
            <a:ext cx="4313840" cy="5751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1C281A-A373-4472-B087-1A6049F51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1653" y="1081252"/>
            <a:ext cx="3649718" cy="4866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277693-1219-4F9F-95B8-E9E200D86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201" y="1081252"/>
            <a:ext cx="3649718" cy="4866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305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F91CDEB-92ED-41DC-BF33-2916A76876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259D436-C82E-43E0-8A01-53DF9CED60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6BCBFB-BBC7-42F1-95CD-058E172363A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265</TotalTime>
  <Words>792</Words>
  <Application>Microsoft Office PowerPoint</Application>
  <PresentationFormat>Widescreen</PresentationFormat>
  <Paragraphs>16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Calibri</vt:lpstr>
      <vt:lpstr>Corbel</vt:lpstr>
      <vt:lpstr>Times New Roman</vt:lpstr>
      <vt:lpstr>Wingdings 2</vt:lpstr>
      <vt:lpstr>Frame</vt:lpstr>
      <vt:lpstr>Guadeloupe</vt:lpstr>
      <vt:lpstr>Ziua 1</vt:lpstr>
      <vt:lpstr>PowerPoint Presentation</vt:lpstr>
      <vt:lpstr>Ziua 2</vt:lpstr>
      <vt:lpstr>PowerPoint Presentation</vt:lpstr>
      <vt:lpstr>PowerPoint Presentation</vt:lpstr>
      <vt:lpstr>PowerPoint Presentation</vt:lpstr>
      <vt:lpstr>Ziua 3</vt:lpstr>
      <vt:lpstr>PowerPoint Presentation</vt:lpstr>
      <vt:lpstr>PowerPoint Presentation</vt:lpstr>
      <vt:lpstr>PowerPoint Presentation</vt:lpstr>
      <vt:lpstr>PowerPoint Presentation</vt:lpstr>
      <vt:lpstr>Ziua 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Ziua 5</vt:lpstr>
      <vt:lpstr>PowerPoint Presentation</vt:lpstr>
      <vt:lpstr>PowerPoint Presentation</vt:lpstr>
      <vt:lpstr>Impresii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Guadeloupe</dc:title>
  <dc:creator>ANA-MIRABELA IONASCU</dc:creator>
  <cp:lastModifiedBy>ANA-MIRABELA IONASCU</cp:lastModifiedBy>
  <cp:revision>6</cp:revision>
  <dcterms:created xsi:type="dcterms:W3CDTF">2022-03-22T20:41:50Z</dcterms:created>
  <dcterms:modified xsi:type="dcterms:W3CDTF">2022-03-24T18:26:21Z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