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7" r:id="rId2"/>
    <p:sldId id="258" r:id="rId3"/>
    <p:sldId id="259" r:id="rId4"/>
    <p:sldId id="260" r:id="rId5"/>
    <p:sldId id="261" r:id="rId6"/>
    <p:sldId id="262" r:id="rId7"/>
    <p:sldId id="263" r:id="rId8"/>
    <p:sldId id="264" r:id="rId9"/>
    <p:sldId id="265"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691"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8/30/2022</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8/30/2022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8/30/2022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8/30/2022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8/30/2022</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8/30/2022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8/30/2022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8/30/2022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8/30/2022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8/30/2022</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8/30/2022</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8/30/2022</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838DD15-C921-3144-10C2-1D8682C169B0}"/>
              </a:ext>
            </a:extLst>
          </p:cNvPr>
          <p:cNvSpPr>
            <a:spLocks noGrp="1"/>
          </p:cNvSpPr>
          <p:nvPr>
            <p:ph idx="1"/>
          </p:nvPr>
        </p:nvSpPr>
        <p:spPr>
          <a:xfrm>
            <a:off x="1317277" y="415073"/>
            <a:ext cx="10229385" cy="5746286"/>
          </a:xfrm>
        </p:spPr>
        <p:txBody>
          <a:bodyPr>
            <a:normAutofit/>
          </a:bodyPr>
          <a:lstStyle/>
          <a:p>
            <a:r>
              <a:rPr lang="ro-RO" sz="2400" dirty="0"/>
              <a:t>În prima zi în care am ajuns in Marseille nu am reușit să vizităm mai nimic, însa următoarele zile au fost de vis, am cunoscut oameni noi, am avut foarte multe activități interactive care vor fi prezentate în următoarele slide-uri și am vizitat foarte multe locuri. </a:t>
            </a:r>
          </a:p>
        </p:txBody>
      </p:sp>
      <p:pic>
        <p:nvPicPr>
          <p:cNvPr id="4" name="Picture 4">
            <a:extLst>
              <a:ext uri="{FF2B5EF4-FFF2-40B4-BE49-F238E27FC236}">
                <a16:creationId xmlns:a16="http://schemas.microsoft.com/office/drawing/2014/main" id="{6D48F60C-144E-95F6-26CF-FC3C2BB30F24}"/>
              </a:ext>
            </a:extLst>
          </p:cNvPr>
          <p:cNvPicPr>
            <a:picLocks noChangeAspect="1"/>
          </p:cNvPicPr>
          <p:nvPr/>
        </p:nvPicPr>
        <p:blipFill>
          <a:blip r:embed="rId2"/>
          <a:stretch>
            <a:fillRect/>
          </a:stretch>
        </p:blipFill>
        <p:spPr>
          <a:xfrm flipH="1">
            <a:off x="4426169" y="2756829"/>
            <a:ext cx="4011603" cy="3404530"/>
          </a:xfrm>
          <a:prstGeom prst="rect">
            <a:avLst/>
          </a:prstGeom>
        </p:spPr>
      </p:pic>
    </p:spTree>
    <p:extLst>
      <p:ext uri="{BB962C8B-B14F-4D97-AF65-F5344CB8AC3E}">
        <p14:creationId xmlns:p14="http://schemas.microsoft.com/office/powerpoint/2010/main" val="5716385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2BAFB28-BE99-6C46-EB80-E02EF95A3550}"/>
              </a:ext>
            </a:extLst>
          </p:cNvPr>
          <p:cNvSpPr>
            <a:spLocks noGrp="1"/>
          </p:cNvSpPr>
          <p:nvPr>
            <p:ph idx="1"/>
          </p:nvPr>
        </p:nvSpPr>
        <p:spPr>
          <a:xfrm>
            <a:off x="1029237" y="470829"/>
            <a:ext cx="10920577" cy="5916342"/>
          </a:xfrm>
        </p:spPr>
        <p:txBody>
          <a:bodyPr/>
          <a:lstStyle/>
          <a:p>
            <a:r>
              <a:rPr lang="ro-RO" dirty="0"/>
              <a:t>În prima zi de activități ne-a fost prezentat </a:t>
            </a:r>
            <a:r>
              <a:rPr lang="en-GB" dirty="0" err="1"/>
              <a:t>liceul</a:t>
            </a:r>
            <a:r>
              <a:rPr lang="ro-RO" dirty="0"/>
              <a:t> „Nelson Mandela”, unde am văzut ce înseamnă cu adevărat o școală modernă din toate punctele de vedere și am putut face paralela între școlile și sistemul de învățământ din România și școlile și sistemul de învățământ din Franța. </a:t>
            </a:r>
          </a:p>
        </p:txBody>
      </p:sp>
      <p:pic>
        <p:nvPicPr>
          <p:cNvPr id="5" name="Picture 5">
            <a:extLst>
              <a:ext uri="{FF2B5EF4-FFF2-40B4-BE49-F238E27FC236}">
                <a16:creationId xmlns:a16="http://schemas.microsoft.com/office/drawing/2014/main" id="{F8B2AC83-2A2F-1B43-A968-A48F2310421C}"/>
              </a:ext>
            </a:extLst>
          </p:cNvPr>
          <p:cNvPicPr>
            <a:picLocks noChangeAspect="1"/>
          </p:cNvPicPr>
          <p:nvPr/>
        </p:nvPicPr>
        <p:blipFill>
          <a:blip r:embed="rId2"/>
          <a:stretch>
            <a:fillRect/>
          </a:stretch>
        </p:blipFill>
        <p:spPr>
          <a:xfrm>
            <a:off x="2934849" y="1981156"/>
            <a:ext cx="7103826" cy="3925122"/>
          </a:xfrm>
          <a:prstGeom prst="rect">
            <a:avLst/>
          </a:prstGeom>
        </p:spPr>
      </p:pic>
    </p:spTree>
    <p:extLst>
      <p:ext uri="{BB962C8B-B14F-4D97-AF65-F5344CB8AC3E}">
        <p14:creationId xmlns:p14="http://schemas.microsoft.com/office/powerpoint/2010/main" val="41223909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8F0C989-E061-1F0C-6988-2AB3D63A34E1}"/>
              </a:ext>
            </a:extLst>
          </p:cNvPr>
          <p:cNvSpPr>
            <a:spLocks noGrp="1"/>
          </p:cNvSpPr>
          <p:nvPr>
            <p:ph idx="1"/>
          </p:nvPr>
        </p:nvSpPr>
        <p:spPr>
          <a:xfrm>
            <a:off x="1675719" y="474292"/>
            <a:ext cx="9601200" cy="3581400"/>
          </a:xfrm>
        </p:spPr>
        <p:txBody>
          <a:bodyPr/>
          <a:lstStyle/>
          <a:p>
            <a:r>
              <a:rPr lang="ro-RO" sz="2400" dirty="0"/>
              <a:t>În continuarea zilei am vizitat Palatul </a:t>
            </a:r>
            <a:r>
              <a:rPr lang="ro-RO" sz="2400" dirty="0" err="1"/>
              <a:t>Longchamp</a:t>
            </a:r>
            <a:r>
              <a:rPr lang="ro-RO" sz="2400" dirty="0"/>
              <a:t> din Marsilia</a:t>
            </a:r>
            <a:r>
              <a:rPr lang="ro-RO" dirty="0"/>
              <a:t>.</a:t>
            </a:r>
            <a:endParaRPr lang="en-RO" dirty="0"/>
          </a:p>
        </p:txBody>
      </p:sp>
      <p:pic>
        <p:nvPicPr>
          <p:cNvPr id="6" name="Picture 6">
            <a:extLst>
              <a:ext uri="{FF2B5EF4-FFF2-40B4-BE49-F238E27FC236}">
                <a16:creationId xmlns:a16="http://schemas.microsoft.com/office/drawing/2014/main" id="{3DD8AFB0-DA56-EAE6-FD60-ED47A5477A6F}"/>
              </a:ext>
            </a:extLst>
          </p:cNvPr>
          <p:cNvPicPr>
            <a:picLocks noChangeAspect="1"/>
          </p:cNvPicPr>
          <p:nvPr/>
        </p:nvPicPr>
        <p:blipFill>
          <a:blip r:embed="rId2"/>
          <a:stretch>
            <a:fillRect/>
          </a:stretch>
        </p:blipFill>
        <p:spPr>
          <a:xfrm>
            <a:off x="4606383" y="1888479"/>
            <a:ext cx="2979233" cy="3966913"/>
          </a:xfrm>
          <a:prstGeom prst="rect">
            <a:avLst/>
          </a:prstGeom>
        </p:spPr>
      </p:pic>
    </p:spTree>
    <p:extLst>
      <p:ext uri="{BB962C8B-B14F-4D97-AF65-F5344CB8AC3E}">
        <p14:creationId xmlns:p14="http://schemas.microsoft.com/office/powerpoint/2010/main" val="33544096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C389581-4A6B-6C26-6D20-33640AF78A28}"/>
              </a:ext>
            </a:extLst>
          </p:cNvPr>
          <p:cNvSpPr>
            <a:spLocks noGrp="1"/>
          </p:cNvSpPr>
          <p:nvPr>
            <p:ph idx="1"/>
          </p:nvPr>
        </p:nvSpPr>
        <p:spPr>
          <a:xfrm>
            <a:off x="1597741" y="365512"/>
            <a:ext cx="9601200" cy="3581400"/>
          </a:xfrm>
        </p:spPr>
        <p:txBody>
          <a:bodyPr/>
          <a:lstStyle/>
          <a:p>
            <a:r>
              <a:rPr lang="ro-RO" sz="2400" dirty="0"/>
              <a:t>Ziua următoare am avut o serie de activități unde am pictat, am făcut yoga și am realizat o sceneta de </a:t>
            </a:r>
            <a:r>
              <a:rPr lang="ro-RO" sz="2400" dirty="0" err="1"/>
              <a:t>roleplay</a:t>
            </a:r>
            <a:r>
              <a:rPr lang="ro-RO" dirty="0"/>
              <a:t>.</a:t>
            </a:r>
            <a:endParaRPr lang="en-RO" dirty="0"/>
          </a:p>
        </p:txBody>
      </p:sp>
      <p:pic>
        <p:nvPicPr>
          <p:cNvPr id="7" name="Picture 7">
            <a:extLst>
              <a:ext uri="{FF2B5EF4-FFF2-40B4-BE49-F238E27FC236}">
                <a16:creationId xmlns:a16="http://schemas.microsoft.com/office/drawing/2014/main" id="{18060FD5-318A-CA4F-9445-C4E9A52A9474}"/>
              </a:ext>
            </a:extLst>
          </p:cNvPr>
          <p:cNvPicPr>
            <a:picLocks noChangeAspect="1"/>
          </p:cNvPicPr>
          <p:nvPr/>
        </p:nvPicPr>
        <p:blipFill>
          <a:blip r:embed="rId2"/>
          <a:stretch>
            <a:fillRect/>
          </a:stretch>
        </p:blipFill>
        <p:spPr>
          <a:xfrm>
            <a:off x="4291645" y="1761970"/>
            <a:ext cx="3608709" cy="4730518"/>
          </a:xfrm>
          <a:prstGeom prst="rect">
            <a:avLst/>
          </a:prstGeom>
        </p:spPr>
      </p:pic>
    </p:spTree>
    <p:extLst>
      <p:ext uri="{BB962C8B-B14F-4D97-AF65-F5344CB8AC3E}">
        <p14:creationId xmlns:p14="http://schemas.microsoft.com/office/powerpoint/2010/main" val="39846248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7A2186A-9E91-28CC-28C6-BD68C068BE9C}"/>
              </a:ext>
            </a:extLst>
          </p:cNvPr>
          <p:cNvSpPr>
            <a:spLocks noGrp="1"/>
          </p:cNvSpPr>
          <p:nvPr>
            <p:ph idx="1"/>
          </p:nvPr>
        </p:nvSpPr>
        <p:spPr>
          <a:xfrm>
            <a:off x="1509637" y="272473"/>
            <a:ext cx="9601200" cy="3581400"/>
          </a:xfrm>
        </p:spPr>
        <p:txBody>
          <a:bodyPr>
            <a:normAutofit/>
          </a:bodyPr>
          <a:lstStyle/>
          <a:p>
            <a:r>
              <a:rPr lang="ro-RO" sz="2400" dirty="0"/>
              <a:t>În zilele următoare am vizitat orașul și am făcut o plimbare foarte lungă pe munte.</a:t>
            </a:r>
            <a:endParaRPr lang="en-RO" sz="2400" dirty="0"/>
          </a:p>
        </p:txBody>
      </p:sp>
      <p:pic>
        <p:nvPicPr>
          <p:cNvPr id="4" name="Picture 4">
            <a:extLst>
              <a:ext uri="{FF2B5EF4-FFF2-40B4-BE49-F238E27FC236}">
                <a16:creationId xmlns:a16="http://schemas.microsoft.com/office/drawing/2014/main" id="{6A52C138-2187-4A44-B50B-473917663F7D}"/>
              </a:ext>
            </a:extLst>
          </p:cNvPr>
          <p:cNvPicPr>
            <a:picLocks noChangeAspect="1"/>
          </p:cNvPicPr>
          <p:nvPr/>
        </p:nvPicPr>
        <p:blipFill>
          <a:blip r:embed="rId2"/>
          <a:stretch>
            <a:fillRect/>
          </a:stretch>
        </p:blipFill>
        <p:spPr>
          <a:xfrm>
            <a:off x="3383915" y="1411196"/>
            <a:ext cx="2242351" cy="2985739"/>
          </a:xfrm>
          <a:prstGeom prst="rect">
            <a:avLst/>
          </a:prstGeom>
        </p:spPr>
      </p:pic>
      <p:pic>
        <p:nvPicPr>
          <p:cNvPr id="5" name="Picture 5">
            <a:extLst>
              <a:ext uri="{FF2B5EF4-FFF2-40B4-BE49-F238E27FC236}">
                <a16:creationId xmlns:a16="http://schemas.microsoft.com/office/drawing/2014/main" id="{97ACA5D1-906F-70F6-C42A-2BCDBC2E5154}"/>
              </a:ext>
            </a:extLst>
          </p:cNvPr>
          <p:cNvPicPr>
            <a:picLocks noChangeAspect="1"/>
          </p:cNvPicPr>
          <p:nvPr/>
        </p:nvPicPr>
        <p:blipFill>
          <a:blip r:embed="rId3"/>
          <a:stretch>
            <a:fillRect/>
          </a:stretch>
        </p:blipFill>
        <p:spPr>
          <a:xfrm rot="10800000" flipV="1">
            <a:off x="7500544" y="1411196"/>
            <a:ext cx="2242351" cy="2985739"/>
          </a:xfrm>
          <a:prstGeom prst="rect">
            <a:avLst/>
          </a:prstGeom>
        </p:spPr>
      </p:pic>
    </p:spTree>
    <p:extLst>
      <p:ext uri="{BB962C8B-B14F-4D97-AF65-F5344CB8AC3E}">
        <p14:creationId xmlns:p14="http://schemas.microsoft.com/office/powerpoint/2010/main" val="37529503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C0434BC-3CC3-DA13-2317-3FBF447F05A0}"/>
              </a:ext>
            </a:extLst>
          </p:cNvPr>
          <p:cNvSpPr>
            <a:spLocks noGrp="1"/>
          </p:cNvSpPr>
          <p:nvPr>
            <p:ph idx="1"/>
          </p:nvPr>
        </p:nvSpPr>
        <p:spPr>
          <a:xfrm>
            <a:off x="1649778" y="241609"/>
            <a:ext cx="9601200" cy="3581400"/>
          </a:xfrm>
        </p:spPr>
        <p:txBody>
          <a:bodyPr/>
          <a:lstStyle/>
          <a:p>
            <a:r>
              <a:rPr lang="ro-RO" sz="2400" dirty="0"/>
              <a:t>În penultima zi am făcut o plimbare cu barca și am vizitat muzeul “</a:t>
            </a:r>
            <a:r>
              <a:rPr lang="ro-RO" sz="2400" dirty="0" err="1"/>
              <a:t>Mucem</a:t>
            </a:r>
            <a:r>
              <a:rPr lang="ro-RO" sz="2400" dirty="0"/>
              <a:t>”, ambele activități </a:t>
            </a:r>
            <a:r>
              <a:rPr lang="ro-RO" sz="2400" dirty="0" err="1"/>
              <a:t>bucu</a:t>
            </a:r>
            <a:r>
              <a:rPr lang="en-GB" sz="2400" dirty="0"/>
              <a:t>r</a:t>
            </a:r>
            <a:r>
              <a:rPr lang="ro-RO" sz="2400" dirty="0" err="1"/>
              <a:t>ându</a:t>
            </a:r>
            <a:r>
              <a:rPr lang="ro-RO" sz="2400" dirty="0"/>
              <a:t>-ne la maxim</a:t>
            </a:r>
            <a:r>
              <a:rPr lang="ro-RO" dirty="0"/>
              <a:t>.</a:t>
            </a:r>
            <a:endParaRPr lang="en-RO" dirty="0"/>
          </a:p>
        </p:txBody>
      </p:sp>
      <p:pic>
        <p:nvPicPr>
          <p:cNvPr id="4" name="Picture 4">
            <a:extLst>
              <a:ext uri="{FF2B5EF4-FFF2-40B4-BE49-F238E27FC236}">
                <a16:creationId xmlns:a16="http://schemas.microsoft.com/office/drawing/2014/main" id="{244B735D-64BD-797D-2B36-F3F40A92E5B8}"/>
              </a:ext>
            </a:extLst>
          </p:cNvPr>
          <p:cNvPicPr>
            <a:picLocks noChangeAspect="1"/>
          </p:cNvPicPr>
          <p:nvPr/>
        </p:nvPicPr>
        <p:blipFill>
          <a:blip r:embed="rId2"/>
          <a:stretch>
            <a:fillRect/>
          </a:stretch>
        </p:blipFill>
        <p:spPr>
          <a:xfrm>
            <a:off x="1013769" y="2032309"/>
            <a:ext cx="2114768" cy="3554838"/>
          </a:xfrm>
          <a:prstGeom prst="rect">
            <a:avLst/>
          </a:prstGeom>
        </p:spPr>
      </p:pic>
      <p:pic>
        <p:nvPicPr>
          <p:cNvPr id="7" name="Picture 7">
            <a:extLst>
              <a:ext uri="{FF2B5EF4-FFF2-40B4-BE49-F238E27FC236}">
                <a16:creationId xmlns:a16="http://schemas.microsoft.com/office/drawing/2014/main" id="{0C5EDE51-F703-535B-5E61-61FAE830C44E}"/>
              </a:ext>
            </a:extLst>
          </p:cNvPr>
          <p:cNvPicPr>
            <a:picLocks noChangeAspect="1"/>
          </p:cNvPicPr>
          <p:nvPr/>
        </p:nvPicPr>
        <p:blipFill>
          <a:blip r:embed="rId3"/>
          <a:stretch>
            <a:fillRect/>
          </a:stretch>
        </p:blipFill>
        <p:spPr>
          <a:xfrm>
            <a:off x="4914655" y="2798011"/>
            <a:ext cx="2737737" cy="2049996"/>
          </a:xfrm>
          <a:prstGeom prst="rect">
            <a:avLst/>
          </a:prstGeom>
        </p:spPr>
      </p:pic>
      <p:pic>
        <p:nvPicPr>
          <p:cNvPr id="9" name="Picture 9">
            <a:extLst>
              <a:ext uri="{FF2B5EF4-FFF2-40B4-BE49-F238E27FC236}">
                <a16:creationId xmlns:a16="http://schemas.microsoft.com/office/drawing/2014/main" id="{057B46C6-242B-2341-A20B-82AFEC1F1E10}"/>
              </a:ext>
            </a:extLst>
          </p:cNvPr>
          <p:cNvPicPr>
            <a:picLocks noChangeAspect="1"/>
          </p:cNvPicPr>
          <p:nvPr/>
        </p:nvPicPr>
        <p:blipFill>
          <a:blip r:embed="rId4"/>
          <a:stretch>
            <a:fillRect/>
          </a:stretch>
        </p:blipFill>
        <p:spPr>
          <a:xfrm flipH="1">
            <a:off x="9438511" y="1856846"/>
            <a:ext cx="2266423" cy="3712334"/>
          </a:xfrm>
          <a:prstGeom prst="rect">
            <a:avLst/>
          </a:prstGeom>
        </p:spPr>
      </p:pic>
    </p:spTree>
    <p:extLst>
      <p:ext uri="{BB962C8B-B14F-4D97-AF65-F5344CB8AC3E}">
        <p14:creationId xmlns:p14="http://schemas.microsoft.com/office/powerpoint/2010/main" val="36701569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3775568-C4DE-BB6A-8B76-85604C022EEF}"/>
              </a:ext>
            </a:extLst>
          </p:cNvPr>
          <p:cNvSpPr>
            <a:spLocks noGrp="1"/>
          </p:cNvSpPr>
          <p:nvPr>
            <p:ph idx="1"/>
          </p:nvPr>
        </p:nvSpPr>
        <p:spPr>
          <a:xfrm>
            <a:off x="1717946" y="304327"/>
            <a:ext cx="9601200" cy="3581400"/>
          </a:xfrm>
        </p:spPr>
        <p:txBody>
          <a:bodyPr/>
          <a:lstStyle/>
          <a:p>
            <a:r>
              <a:rPr lang="ro-RO" sz="2400" dirty="0"/>
              <a:t>Iar, în ultima zi a avut loc petrecerea de rămas-bun, unde cu toții am fost copleșiți de emoții, dar cu toate acestea ne-am distrat de minune</a:t>
            </a:r>
            <a:r>
              <a:rPr lang="ro-RO" dirty="0"/>
              <a:t>! </a:t>
            </a:r>
          </a:p>
        </p:txBody>
      </p:sp>
      <p:pic>
        <p:nvPicPr>
          <p:cNvPr id="6" name="Picture 6">
            <a:extLst>
              <a:ext uri="{FF2B5EF4-FFF2-40B4-BE49-F238E27FC236}">
                <a16:creationId xmlns:a16="http://schemas.microsoft.com/office/drawing/2014/main" id="{C8BC06DA-9B7E-5BF0-C36C-AABE0FFF5EA8}"/>
              </a:ext>
            </a:extLst>
          </p:cNvPr>
          <p:cNvPicPr>
            <a:picLocks noChangeAspect="1"/>
          </p:cNvPicPr>
          <p:nvPr/>
        </p:nvPicPr>
        <p:blipFill>
          <a:blip r:embed="rId2"/>
          <a:stretch>
            <a:fillRect/>
          </a:stretch>
        </p:blipFill>
        <p:spPr>
          <a:xfrm>
            <a:off x="4360658" y="1438619"/>
            <a:ext cx="4315776" cy="2346087"/>
          </a:xfrm>
          <a:prstGeom prst="rect">
            <a:avLst/>
          </a:prstGeom>
        </p:spPr>
      </p:pic>
      <p:pic>
        <p:nvPicPr>
          <p:cNvPr id="9" name="Picture 9">
            <a:extLst>
              <a:ext uri="{FF2B5EF4-FFF2-40B4-BE49-F238E27FC236}">
                <a16:creationId xmlns:a16="http://schemas.microsoft.com/office/drawing/2014/main" id="{1401366B-E78C-AE62-1150-5CEF87E84A90}"/>
              </a:ext>
            </a:extLst>
          </p:cNvPr>
          <p:cNvPicPr>
            <a:picLocks noChangeAspect="1"/>
          </p:cNvPicPr>
          <p:nvPr/>
        </p:nvPicPr>
        <p:blipFill>
          <a:blip r:embed="rId3"/>
          <a:stretch>
            <a:fillRect/>
          </a:stretch>
        </p:blipFill>
        <p:spPr>
          <a:xfrm>
            <a:off x="5396143" y="3890328"/>
            <a:ext cx="2244806" cy="2663345"/>
          </a:xfrm>
          <a:prstGeom prst="rect">
            <a:avLst/>
          </a:prstGeom>
        </p:spPr>
      </p:pic>
    </p:spTree>
    <p:extLst>
      <p:ext uri="{BB962C8B-B14F-4D97-AF65-F5344CB8AC3E}">
        <p14:creationId xmlns:p14="http://schemas.microsoft.com/office/powerpoint/2010/main" val="27463217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2B42D1B-34C4-C89A-F1B4-E218D1E969D9}"/>
              </a:ext>
            </a:extLst>
          </p:cNvPr>
          <p:cNvSpPr>
            <a:spLocks noGrp="1"/>
          </p:cNvSpPr>
          <p:nvPr>
            <p:ph idx="1"/>
          </p:nvPr>
        </p:nvSpPr>
        <p:spPr>
          <a:xfrm>
            <a:off x="1733256" y="303561"/>
            <a:ext cx="9601200" cy="3581400"/>
          </a:xfrm>
        </p:spPr>
        <p:txBody>
          <a:bodyPr>
            <a:normAutofit/>
          </a:bodyPr>
          <a:lstStyle/>
          <a:p>
            <a:r>
              <a:rPr lang="ro-RO" sz="2600" dirty="0"/>
              <a:t>A urmat finalul vizitei noastre în Marsilia. A fost o experiență nemaipomenită de care ne vom aduce cu drag aminte!!!</a:t>
            </a:r>
            <a:endParaRPr lang="en-RO" sz="2600" dirty="0"/>
          </a:p>
        </p:txBody>
      </p:sp>
      <p:pic>
        <p:nvPicPr>
          <p:cNvPr id="4" name="Picture 4">
            <a:extLst>
              <a:ext uri="{FF2B5EF4-FFF2-40B4-BE49-F238E27FC236}">
                <a16:creationId xmlns:a16="http://schemas.microsoft.com/office/drawing/2014/main" id="{149F29DB-BAD2-BC82-929C-360F77FCC561}"/>
              </a:ext>
            </a:extLst>
          </p:cNvPr>
          <p:cNvPicPr>
            <a:picLocks noChangeAspect="1"/>
          </p:cNvPicPr>
          <p:nvPr/>
        </p:nvPicPr>
        <p:blipFill>
          <a:blip r:embed="rId2"/>
          <a:stretch>
            <a:fillRect/>
          </a:stretch>
        </p:blipFill>
        <p:spPr>
          <a:xfrm>
            <a:off x="5028748" y="2755680"/>
            <a:ext cx="3010215" cy="2258562"/>
          </a:xfrm>
          <a:prstGeom prst="rect">
            <a:avLst/>
          </a:prstGeom>
        </p:spPr>
      </p:pic>
    </p:spTree>
    <p:extLst>
      <p:ext uri="{BB962C8B-B14F-4D97-AF65-F5344CB8AC3E}">
        <p14:creationId xmlns:p14="http://schemas.microsoft.com/office/powerpoint/2010/main" val="18765944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8ED5D-4EB3-87BD-0F2F-347BFAAEFD7A}"/>
              </a:ext>
            </a:extLst>
          </p:cNvPr>
          <p:cNvSpPr>
            <a:spLocks noGrp="1"/>
          </p:cNvSpPr>
          <p:nvPr>
            <p:ph type="title"/>
          </p:nvPr>
        </p:nvSpPr>
        <p:spPr/>
        <p:txBody>
          <a:bodyPr/>
          <a:lstStyle/>
          <a:p>
            <a:r>
              <a:rPr lang="en-US" dirty="0"/>
              <a:t>Proiect Erasmus+: </a:t>
            </a:r>
            <a:r>
              <a:rPr lang="en-US" dirty="0" err="1"/>
              <a:t>Renforcer</a:t>
            </a:r>
            <a:r>
              <a:rPr lang="en-US" dirty="0"/>
              <a:t> </a:t>
            </a:r>
            <a:r>
              <a:rPr lang="en-US" dirty="0" err="1"/>
              <a:t>le</a:t>
            </a:r>
            <a:r>
              <a:rPr lang="en-US" dirty="0"/>
              <a:t> bien-être des </a:t>
            </a:r>
            <a:r>
              <a:rPr lang="en-US" dirty="0" err="1"/>
              <a:t>élèves</a:t>
            </a:r>
            <a:endParaRPr lang="en-RO" dirty="0"/>
          </a:p>
        </p:txBody>
      </p:sp>
      <p:sp>
        <p:nvSpPr>
          <p:cNvPr id="3" name="Content Placeholder 2">
            <a:extLst>
              <a:ext uri="{FF2B5EF4-FFF2-40B4-BE49-F238E27FC236}">
                <a16:creationId xmlns:a16="http://schemas.microsoft.com/office/drawing/2014/main" id="{2BC1D448-54D4-FCA6-4A41-8D65E71D90B9}"/>
              </a:ext>
            </a:extLst>
          </p:cNvPr>
          <p:cNvSpPr>
            <a:spLocks noGrp="1"/>
          </p:cNvSpPr>
          <p:nvPr>
            <p:ph idx="1"/>
          </p:nvPr>
        </p:nvSpPr>
        <p:spPr/>
        <p:txBody>
          <a:bodyPr/>
          <a:lstStyle/>
          <a:p>
            <a:r>
              <a:rPr lang="ro-RO" dirty="0"/>
              <a:t>Elevi participanți: </a:t>
            </a:r>
            <a:r>
              <a:rPr lang="ro-RO" dirty="0" err="1"/>
              <a:t>Bunceanu</a:t>
            </a:r>
            <a:r>
              <a:rPr lang="ro-RO" dirty="0"/>
              <a:t> Andreea, Rovinaru Andreea, Fota Andrada, </a:t>
            </a:r>
            <a:r>
              <a:rPr lang="ro-RO" dirty="0" err="1"/>
              <a:t>Băloi</a:t>
            </a:r>
            <a:r>
              <a:rPr lang="ro-RO" dirty="0"/>
              <a:t> Denisa, Bădulescu Eduard, </a:t>
            </a:r>
            <a:r>
              <a:rPr lang="ro-RO" dirty="0" err="1"/>
              <a:t>Cîrloganu</a:t>
            </a:r>
            <a:r>
              <a:rPr lang="ro-RO" dirty="0"/>
              <a:t> Răzvan, </a:t>
            </a:r>
            <a:r>
              <a:rPr lang="ro-RO" dirty="0" err="1"/>
              <a:t>Bîcoi</a:t>
            </a:r>
            <a:r>
              <a:rPr lang="ro-RO" dirty="0"/>
              <a:t> Raluca, Rotaru Andreea, Pîrvulescu Alexandru, Nicola Mădălin.. </a:t>
            </a:r>
          </a:p>
          <a:p>
            <a:r>
              <a:rPr lang="ro-RO" dirty="0"/>
              <a:t>Profesor coordonator: Oprișe Claudia.</a:t>
            </a:r>
            <a:endParaRPr lang="en-RO" dirty="0"/>
          </a:p>
        </p:txBody>
      </p:sp>
    </p:spTree>
    <p:extLst>
      <p:ext uri="{BB962C8B-B14F-4D97-AF65-F5344CB8AC3E}">
        <p14:creationId xmlns:p14="http://schemas.microsoft.com/office/powerpoint/2010/main" val="1089433250"/>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otalTime>4</TotalTime>
  <Words>272</Words>
  <Application>Microsoft Office PowerPoint</Application>
  <PresentationFormat>Widescreen</PresentationFormat>
  <Paragraphs>11</Paragraphs>
  <Slides>9</Slides>
  <Notes>0</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9</vt:i4>
      </vt:variant>
    </vt:vector>
  </HeadingPairs>
  <TitlesOfParts>
    <vt:vector size="11" baseType="lpstr">
      <vt:lpstr>Franklin Gothic Book</vt:lpstr>
      <vt:lpstr>Crop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Proiect Erasmus+: Renforcer le bien-être des élèves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MARSEILLE, FRANCE</dc:title>
  <dc:creator>Mădălin NICOLA</dc:creator>
  <cp:lastModifiedBy>Claudia Oprișe</cp:lastModifiedBy>
  <cp:revision>8</cp:revision>
  <dcterms:created xsi:type="dcterms:W3CDTF">2022-08-30T15:25:15Z</dcterms:created>
  <dcterms:modified xsi:type="dcterms:W3CDTF">2022-08-30T19:43:25Z</dcterms:modified>
</cp:coreProperties>
</file>