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9" r:id="rId2"/>
    <p:sldId id="258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55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62379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4098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8767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91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6051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518773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41600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51247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4544514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2223683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C07E33E-B291-4D2C-B7FD-EEC21A8FB27A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41B942E-8696-4580-B9DE-2AFB70542A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9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25BEB7-EBD3-4209-A680-6C1B3E505C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latin typeface="Algerian" panose="04020705040A02060702" pitchFamily="82" charset="0"/>
              </a:rPr>
              <a:t>Dor</a:t>
            </a:r>
            <a:r>
              <a:rPr lang="en-US" dirty="0">
                <a:latin typeface="Algerian" panose="04020705040A02060702" pitchFamily="82" charset="0"/>
              </a:rPr>
              <a:t> </a:t>
            </a:r>
            <a:br>
              <a:rPr lang="en-US" dirty="0">
                <a:latin typeface="Algerian" panose="04020705040A02060702" pitchFamily="82" charset="0"/>
              </a:rPr>
            </a:br>
            <a:r>
              <a:rPr lang="en-US" dirty="0">
                <a:latin typeface="Algerian" panose="04020705040A02060702" pitchFamily="82" charset="0"/>
              </a:rPr>
              <a:t>de </a:t>
            </a:r>
            <a:br>
              <a:rPr lang="en-US" dirty="0">
                <a:latin typeface="Algerian" panose="04020705040A02060702" pitchFamily="82" charset="0"/>
              </a:rPr>
            </a:br>
            <a:r>
              <a:rPr lang="en-US" dirty="0" err="1">
                <a:latin typeface="Algerian" panose="04020705040A02060702" pitchFamily="82" charset="0"/>
              </a:rPr>
              <a:t>eminescu</a:t>
            </a:r>
            <a:endParaRPr lang="en-US" dirty="0">
              <a:latin typeface="Algerian" panose="04020705040A02060702" pitchFamily="8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9ED4EAA-FCC8-4476-BFF2-133EC4F7A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9645" y="4595446"/>
            <a:ext cx="4537495" cy="856447"/>
          </a:xfrm>
        </p:spPr>
        <p:txBody>
          <a:bodyPr>
            <a:noAutofit/>
          </a:bodyPr>
          <a:lstStyle/>
          <a:p>
            <a:pPr algn="r"/>
            <a:r>
              <a:rPr lang="en-US" dirty="0" err="1">
                <a:latin typeface="Arial Black" panose="020B0A04020102020204" pitchFamily="34" charset="0"/>
              </a:rPr>
              <a:t>Proiect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realizat</a:t>
            </a:r>
            <a:r>
              <a:rPr lang="en-US" dirty="0">
                <a:latin typeface="Arial Black" panose="020B0A04020102020204" pitchFamily="34" charset="0"/>
              </a:rPr>
              <a:t> de </a:t>
            </a:r>
            <a:r>
              <a:rPr lang="en-US" dirty="0" err="1" smtClean="0">
                <a:latin typeface="Arial Black" panose="020B0A04020102020204" pitchFamily="34" charset="0"/>
              </a:rPr>
              <a:t>Mihart</a:t>
            </a:r>
            <a:r>
              <a:rPr lang="ro-RO" dirty="0">
                <a:latin typeface="Arial Black" panose="020B0A04020102020204" pitchFamily="34" charset="0"/>
              </a:rPr>
              <a:t> </a:t>
            </a:r>
            <a:r>
              <a:rPr lang="en-US" dirty="0" smtClean="0">
                <a:latin typeface="Arial Black" panose="020B0A04020102020204" pitchFamily="34" charset="0"/>
              </a:rPr>
              <a:t>David</a:t>
            </a:r>
            <a:endParaRPr lang="ro-RO" dirty="0" smtClean="0">
              <a:latin typeface="Arial Black" panose="020B0A04020102020204" pitchFamily="34" charset="0"/>
            </a:endParaRPr>
          </a:p>
          <a:p>
            <a:pPr algn="r"/>
            <a:r>
              <a:rPr lang="ro-RO" dirty="0" smtClean="0">
                <a:latin typeface="Arial Black" panose="020B0A04020102020204" pitchFamily="34" charset="0"/>
              </a:rPr>
              <a:t>Clasa a VI-a A</a:t>
            </a:r>
            <a:endParaRPr lang="en-US" dirty="0">
              <a:latin typeface="Arial Black" panose="020B0A04020102020204" pitchFamily="34" charset="0"/>
            </a:endParaRPr>
          </a:p>
          <a:p>
            <a:pPr algn="r"/>
            <a:r>
              <a:rPr lang="en-US" dirty="0" smtClean="0">
                <a:latin typeface="Arial Black" panose="020B0A04020102020204" pitchFamily="34" charset="0"/>
              </a:rPr>
              <a:t>Ed</a:t>
            </a:r>
            <a:r>
              <a:rPr lang="ro-RO" dirty="0" smtClean="0">
                <a:latin typeface="Arial Black" panose="020B0A04020102020204" pitchFamily="34" charset="0"/>
              </a:rPr>
              <a:t>.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r>
              <a:rPr lang="ro-RO" dirty="0" err="1">
                <a:latin typeface="Arial Black" panose="020B0A04020102020204" pitchFamily="34" charset="0"/>
              </a:rPr>
              <a:t>T</a:t>
            </a:r>
            <a:r>
              <a:rPr lang="en-US" dirty="0" err="1" smtClean="0">
                <a:latin typeface="Arial Black" panose="020B0A04020102020204" pitchFamily="34" charset="0"/>
              </a:rPr>
              <a:t>ehnologic</a:t>
            </a:r>
            <a:r>
              <a:rPr lang="ro-RO" dirty="0">
                <a:latin typeface="Arial Black" panose="020B0A04020102020204" pitchFamily="34" charset="0"/>
              </a:rPr>
              <a:t>ă</a:t>
            </a:r>
            <a:r>
              <a:rPr lang="en-US" dirty="0" smtClean="0">
                <a:latin typeface="Arial Black" panose="020B0A04020102020204" pitchFamily="34" charset="0"/>
              </a:rPr>
              <a:t> 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33031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558312-F73B-460A-8A99-25FF784A8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061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>Mihai </a:t>
            </a:r>
            <a:r>
              <a:rPr lang="en-US" b="1" dirty="0" err="1">
                <a:solidFill>
                  <a:schemeClr val="tx1"/>
                </a:solidFill>
                <a:latin typeface="Edwardian Script ITC" panose="030303020407070D0804" pitchFamily="66" charset="0"/>
              </a:rPr>
              <a:t>Eminescu</a:t>
            </a:r>
            <a:r>
              <a:rPr lang="en-US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/>
            </a:r>
            <a:br>
              <a:rPr lang="en-US" b="1" dirty="0">
                <a:solidFill>
                  <a:schemeClr val="tx1"/>
                </a:solidFill>
                <a:latin typeface="Edwardian Script ITC" panose="030303020407070D0804" pitchFamily="66" charset="0"/>
              </a:rPr>
            </a:br>
            <a:r>
              <a:rPr lang="en-US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>-</a:t>
            </a:r>
            <a:r>
              <a:rPr lang="en-US" b="1" dirty="0" err="1">
                <a:solidFill>
                  <a:schemeClr val="tx1"/>
                </a:solidFill>
                <a:latin typeface="Edwardian Script ITC" panose="030303020407070D0804" pitchFamily="66" charset="0"/>
              </a:rPr>
              <a:t>Poetul</a:t>
            </a:r>
            <a:r>
              <a:rPr lang="en-US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Edwardian Script ITC" panose="030303020407070D0804" pitchFamily="66" charset="0"/>
              </a:rPr>
              <a:t>nepereche</a:t>
            </a:r>
            <a:r>
              <a:rPr lang="en-US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>-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228B2DD7-1FC0-4953-853F-565BE3448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946" y="1656183"/>
            <a:ext cx="5469148" cy="3433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“</a:t>
            </a:r>
            <a:r>
              <a:rPr lang="en-US" sz="44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Dumnezeul</a:t>
            </a: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geniului</a:t>
            </a: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m-a </a:t>
            </a:r>
            <a:r>
              <a:rPr lang="en-US" sz="44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sorbit</a:t>
            </a: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din </a:t>
            </a:r>
            <a:r>
              <a:rPr lang="en-US" sz="44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popor</a:t>
            </a: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cum </a:t>
            </a:r>
            <a:r>
              <a:rPr lang="en-US" sz="44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soarele</a:t>
            </a: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soarbe</a:t>
            </a: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un </a:t>
            </a:r>
            <a:r>
              <a:rPr lang="en-US" sz="44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nour</a:t>
            </a: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de </a:t>
            </a:r>
            <a:r>
              <a:rPr lang="en-US" sz="44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aur</a:t>
            </a: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din </a:t>
            </a:r>
            <a:r>
              <a:rPr lang="en-US" sz="44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marea</a:t>
            </a: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de </a:t>
            </a:r>
            <a:r>
              <a:rPr lang="en-US" sz="44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amar</a:t>
            </a:r>
            <a:r>
              <a:rPr lang="en-US" sz="44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”.</a:t>
            </a:r>
          </a:p>
        </p:txBody>
      </p:sp>
      <p:pic>
        <p:nvPicPr>
          <p:cNvPr id="8" name="Picture 2" descr="Mihaieminescu Proiect">
            <a:extLst>
              <a:ext uri="{FF2B5EF4-FFF2-40B4-BE49-F238E27FC236}">
                <a16:creationId xmlns="" xmlns:a16="http://schemas.microsoft.com/office/drawing/2014/main" id="{0B016748-8C69-45A8-8808-DD50060B6A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8" t="31793" r="55898" b="16068"/>
          <a:stretch/>
        </p:blipFill>
        <p:spPr bwMode="auto">
          <a:xfrm>
            <a:off x="8358996" y="1794295"/>
            <a:ext cx="2441275" cy="343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21879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BE85B8-83D4-474C-A255-BA9A19DAA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804" y="556329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err="1">
                <a:latin typeface="Edwardian Script ITC" panose="030303020407070D0804" pitchFamily="66" charset="0"/>
              </a:rPr>
              <a:t>Luceafarul</a:t>
            </a:r>
            <a:endParaRPr lang="en-US" sz="8000" b="1" dirty="0">
              <a:latin typeface="Edwardian Script ITC" panose="030303020407070D0804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ACC1997-B04A-4E2C-ADF0-4F10E53E5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“…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Cobori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în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jos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,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luceafar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blând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,</a:t>
            </a:r>
            <a:r>
              <a:rPr lang="en-US" sz="3200" b="1" dirty="0">
                <a:latin typeface="Edwardian Script ITC" panose="030303020407070D0804" pitchFamily="66" charset="0"/>
              </a:rPr>
              <a:t/>
            </a:r>
            <a:br>
              <a:rPr lang="en-US" sz="3200" b="1" dirty="0">
                <a:latin typeface="Edwardian Script ITC" panose="030303020407070D0804" pitchFamily="66" charset="0"/>
              </a:rPr>
            </a:b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Alunecând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 pe-o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raza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,</a:t>
            </a:r>
            <a:r>
              <a:rPr lang="en-US" sz="3200" b="1" dirty="0">
                <a:latin typeface="Edwardian Script ITC" panose="030303020407070D0804" pitchFamily="66" charset="0"/>
              </a:rPr>
              <a:t/>
            </a:r>
            <a:br>
              <a:rPr lang="en-US" sz="3200" b="1" dirty="0">
                <a:latin typeface="Edwardian Script ITC" panose="030303020407070D0804" pitchFamily="66" charset="0"/>
              </a:rPr>
            </a:b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Patrunde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-n casa </a:t>
            </a:r>
            <a:r>
              <a:rPr lang="en-US" sz="3200" b="1" dirty="0" err="1">
                <a:solidFill>
                  <a:srgbClr val="202122"/>
                </a:solidFill>
                <a:latin typeface="Edwardian Script ITC" panose="030303020407070D0804" pitchFamily="66" charset="0"/>
              </a:rPr>
              <a:t>s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i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în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gând</a:t>
            </a:r>
            <a:r>
              <a:rPr lang="en-US" sz="3200" b="1" dirty="0">
                <a:latin typeface="Edwardian Script ITC" panose="030303020407070D0804" pitchFamily="66" charset="0"/>
              </a:rPr>
              <a:t/>
            </a:r>
            <a:br>
              <a:rPr lang="en-US" sz="3200" b="1" dirty="0">
                <a:latin typeface="Edwardian Script ITC" panose="030303020407070D0804" pitchFamily="66" charset="0"/>
              </a:rPr>
            </a:br>
            <a:r>
              <a:rPr lang="en-US" sz="3200" b="1" dirty="0">
                <a:solidFill>
                  <a:srgbClr val="202122"/>
                </a:solidFill>
                <a:latin typeface="Edwardian Script ITC" panose="030303020407070D0804" pitchFamily="66" charset="0"/>
              </a:rPr>
              <a:t>S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i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viata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-mi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lumineaza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!...</a:t>
            </a:r>
            <a:r>
              <a:rPr lang="en-US" sz="3200" b="1" dirty="0">
                <a:latin typeface="French Script MT" panose="03020402040607040605" pitchFamily="66" charset="0"/>
              </a:rPr>
              <a:t>  </a:t>
            </a:r>
            <a:endParaRPr lang="en-US" sz="3200" b="1" dirty="0">
              <a:latin typeface="Edwardian Script ITC" panose="030303020407070D0804" pitchFamily="66" charset="0"/>
            </a:endParaRPr>
          </a:p>
          <a:p>
            <a:pPr marL="0" indent="0" algn="ctr">
              <a:buNone/>
            </a:pP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      „…O,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esti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frumos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, cum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numa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-n vis</a:t>
            </a:r>
            <a:r>
              <a:rPr lang="en-US" sz="3200" b="1" dirty="0">
                <a:latin typeface="Edwardian Script ITC" panose="030303020407070D0804" pitchFamily="66" charset="0"/>
              </a:rPr>
              <a:t/>
            </a:r>
            <a:br>
              <a:rPr lang="en-US" sz="3200" b="1" dirty="0">
                <a:latin typeface="Edwardian Script ITC" panose="030303020407070D0804" pitchFamily="66" charset="0"/>
              </a:rPr>
            </a:br>
            <a:r>
              <a:rPr lang="en-US" sz="3200" b="1" dirty="0">
                <a:latin typeface="Edwardian Script ITC" panose="030303020407070D0804" pitchFamily="66" charset="0"/>
              </a:rPr>
              <a:t>      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Un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înger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 se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arata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,</a:t>
            </a:r>
            <a:r>
              <a:rPr lang="en-US" sz="3200" b="1" dirty="0">
                <a:latin typeface="Edwardian Script ITC" panose="030303020407070D0804" pitchFamily="66" charset="0"/>
              </a:rPr>
              <a:t/>
            </a:r>
            <a:br>
              <a:rPr lang="en-US" sz="3200" b="1" dirty="0">
                <a:latin typeface="Edwardian Script ITC" panose="030303020407070D0804" pitchFamily="66" charset="0"/>
              </a:rPr>
            </a:br>
            <a:r>
              <a:rPr lang="en-US" sz="3200" b="1" dirty="0">
                <a:latin typeface="Edwardian Script ITC" panose="030303020407070D0804" pitchFamily="66" charset="0"/>
              </a:rPr>
              <a:t>      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Dara pe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calea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ce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-ai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deschis</a:t>
            </a:r>
            <a:r>
              <a:rPr lang="en-US" sz="3200" b="1" dirty="0">
                <a:latin typeface="Edwardian Script ITC" panose="030303020407070D0804" pitchFamily="66" charset="0"/>
              </a:rPr>
              <a:t/>
            </a:r>
            <a:br>
              <a:rPr lang="en-US" sz="3200" b="1" dirty="0">
                <a:latin typeface="Edwardian Script ITC" panose="030303020407070D0804" pitchFamily="66" charset="0"/>
              </a:rPr>
            </a:br>
            <a:r>
              <a:rPr lang="en-US" sz="3200" b="1" dirty="0">
                <a:latin typeface="Edwardian Script ITC" panose="030303020407070D0804" pitchFamily="66" charset="0"/>
              </a:rPr>
              <a:t>      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N-oi merge </a:t>
            </a:r>
            <a:r>
              <a:rPr lang="en-US" sz="3200" b="1" i="0" dirty="0" err="1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niciodata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Edwardian Script ITC" panose="030303020407070D0804" pitchFamily="66" charset="0"/>
              </a:rPr>
              <a:t>…</a:t>
            </a:r>
            <a:r>
              <a:rPr lang="en-US" sz="3200" b="1" dirty="0">
                <a:solidFill>
                  <a:srgbClr val="202122"/>
                </a:solidFill>
                <a:latin typeface="Edwardian Script ITC" panose="030303020407070D0804" pitchFamily="66" charset="0"/>
              </a:rPr>
              <a:t>”</a:t>
            </a:r>
            <a:endParaRPr lang="en-US" sz="3200" b="1" dirty="0">
              <a:latin typeface="Edwardian Script ITC" panose="030303020407070D0804" pitchFamily="66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615E9E3C-63E7-40CB-919E-DBE986328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814" y="1305951"/>
            <a:ext cx="219075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53776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1954A3B-B6E0-41F4-98CB-411FFB4E7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 err="1">
                <a:latin typeface="Edwardian Script ITC" panose="030303020407070D0804" pitchFamily="66" charset="0"/>
              </a:rPr>
              <a:t>Eminescu,poet</a:t>
            </a:r>
            <a:r>
              <a:rPr lang="en-US" sz="8000" b="1" dirty="0">
                <a:latin typeface="Edwardian Script ITC" panose="030303020407070D0804" pitchFamily="66" charset="0"/>
              </a:rPr>
              <a:t> national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C5DFFF-E8AF-403B-8E77-073C887DF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540" y="2014194"/>
            <a:ext cx="10136036" cy="4593641"/>
          </a:xfrm>
        </p:spPr>
        <p:txBody>
          <a:bodyPr>
            <a:normAutofit fontScale="25000" lnSpcReduction="20000"/>
          </a:bodyPr>
          <a:lstStyle/>
          <a:p>
            <a:pPr marL="0" indent="0" algn="r">
              <a:buNone/>
            </a:pPr>
            <a:r>
              <a:rPr lang="en-US" sz="14400" b="1" dirty="0">
                <a:solidFill>
                  <a:srgbClr val="FF0000"/>
                </a:solidFill>
                <a:latin typeface="Edwardian Script ITC" panose="030303020407070D0804" pitchFamily="66" charset="0"/>
              </a:rPr>
              <a:t>“</a:t>
            </a:r>
            <a:r>
              <a:rPr lang="en-US" sz="14400" b="1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Fiind</a:t>
            </a:r>
            <a:r>
              <a:rPr lang="en-US" sz="14400" b="1" dirty="0">
                <a:solidFill>
                  <a:srgbClr val="FF0000"/>
                </a:solidFill>
                <a:latin typeface="Edwardian Script ITC" panose="030303020407070D0804" pitchFamily="66" charset="0"/>
              </a:rPr>
              <a:t> </a:t>
            </a:r>
            <a:r>
              <a:rPr lang="en-US" sz="14400" b="1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foarte</a:t>
            </a:r>
            <a:r>
              <a:rPr lang="en-US" sz="14400" b="1" dirty="0">
                <a:solidFill>
                  <a:srgbClr val="FF0000"/>
                </a:solidFill>
                <a:latin typeface="Edwardian Script ITC" panose="030303020407070D0804" pitchFamily="66" charset="0"/>
              </a:rPr>
              <a:t> </a:t>
            </a:r>
            <a:r>
              <a:rPr lang="en-US" sz="14400" b="1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roman,Eminescu</a:t>
            </a:r>
            <a:r>
              <a:rPr lang="en-US" sz="14400" b="1" dirty="0">
                <a:solidFill>
                  <a:srgbClr val="FF0000"/>
                </a:solidFill>
                <a:latin typeface="Edwardian Script ITC" panose="030303020407070D0804" pitchFamily="66" charset="0"/>
              </a:rPr>
              <a:t> e universal”</a:t>
            </a:r>
          </a:p>
          <a:p>
            <a:pPr marL="0" indent="0" algn="r">
              <a:buNone/>
            </a:pPr>
            <a:r>
              <a:rPr lang="en-US" sz="14400" b="1" dirty="0">
                <a:solidFill>
                  <a:srgbClr val="FF0000"/>
                </a:solidFill>
                <a:latin typeface="Edwardian Script ITC" panose="030303020407070D0804" pitchFamily="66" charset="0"/>
              </a:rPr>
              <a:t>(Tudor </a:t>
            </a:r>
            <a:r>
              <a:rPr lang="en-US" sz="14400" b="1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Arghezi</a:t>
            </a:r>
            <a:r>
              <a:rPr lang="en-US" sz="14400" b="1" dirty="0">
                <a:solidFill>
                  <a:srgbClr val="FF0000"/>
                </a:solidFill>
                <a:latin typeface="Edwardian Script ITC" panose="030303020407070D0804" pitchFamily="66" charset="0"/>
              </a:rPr>
              <a:t>)</a:t>
            </a:r>
            <a:endParaRPr lang="en-US" sz="9600" b="1" dirty="0">
              <a:latin typeface="Edwardian Script ITC" panose="030303020407070D0804" pitchFamily="66" charset="0"/>
            </a:endParaRPr>
          </a:p>
          <a:p>
            <a:pPr marL="274320" lvl="1" indent="0">
              <a:buNone/>
            </a:pPr>
            <a:r>
              <a:rPr lang="en-US" sz="12800" b="1" dirty="0">
                <a:latin typeface="Edwardian Script ITC" panose="030303020407070D0804" pitchFamily="66" charset="0"/>
              </a:rPr>
              <a:t>Ce-</a:t>
            </a:r>
            <a:r>
              <a:rPr lang="en-US" sz="12800" b="1" dirty="0" err="1">
                <a:latin typeface="Edwardian Script ITC" panose="030303020407070D0804" pitchFamily="66" charset="0"/>
              </a:rPr>
              <a:t>ti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doresc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eu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tie,dulce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romanie</a:t>
            </a:r>
            <a:r>
              <a:rPr lang="en-US" sz="12800" b="1" dirty="0">
                <a:latin typeface="Edwardian Script ITC" panose="030303020407070D0804" pitchFamily="66" charset="0"/>
              </a:rPr>
              <a:t>,</a:t>
            </a:r>
          </a:p>
          <a:p>
            <a:pPr lvl="1"/>
            <a:r>
              <a:rPr lang="en-US" sz="12800" b="1" dirty="0" err="1">
                <a:latin typeface="Edwardian Script ITC" panose="030303020407070D0804" pitchFamily="66" charset="0"/>
              </a:rPr>
              <a:t>Tanara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mireasa,mama</a:t>
            </a:r>
            <a:r>
              <a:rPr lang="en-US" sz="12800" b="1" dirty="0">
                <a:latin typeface="Edwardian Script ITC" panose="030303020407070D0804" pitchFamily="66" charset="0"/>
              </a:rPr>
              <a:t> cu amor!</a:t>
            </a:r>
          </a:p>
          <a:p>
            <a:pPr lvl="1"/>
            <a:r>
              <a:rPr lang="en-US" sz="12800" b="1" dirty="0" err="1">
                <a:latin typeface="Edwardian Script ITC" panose="030303020407070D0804" pitchFamily="66" charset="0"/>
              </a:rPr>
              <a:t>Fiii</a:t>
            </a:r>
            <a:r>
              <a:rPr lang="en-US" sz="12800" b="1" dirty="0">
                <a:latin typeface="Edwardian Script ITC" panose="030303020407070D0804" pitchFamily="66" charset="0"/>
              </a:rPr>
              <a:t> tai </a:t>
            </a:r>
            <a:r>
              <a:rPr lang="en-US" sz="12800" b="1" dirty="0" err="1">
                <a:latin typeface="Edwardian Script ITC" panose="030303020407070D0804" pitchFamily="66" charset="0"/>
              </a:rPr>
              <a:t>traiasca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numai</a:t>
            </a:r>
            <a:r>
              <a:rPr lang="en-US" sz="12800" b="1" dirty="0">
                <a:latin typeface="Edwardian Script ITC" panose="030303020407070D0804" pitchFamily="66" charset="0"/>
              </a:rPr>
              <a:t> in </a:t>
            </a:r>
            <a:r>
              <a:rPr lang="en-US" sz="12800" b="1" dirty="0" err="1">
                <a:latin typeface="Edwardian Script ITC" panose="030303020407070D0804" pitchFamily="66" charset="0"/>
              </a:rPr>
              <a:t>fratie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</a:p>
          <a:p>
            <a:pPr lvl="1"/>
            <a:r>
              <a:rPr lang="en-US" sz="12800" b="1" dirty="0">
                <a:latin typeface="Edwardian Script ITC" panose="030303020407070D0804" pitchFamily="66" charset="0"/>
              </a:rPr>
              <a:t>Ca a </a:t>
            </a:r>
            <a:r>
              <a:rPr lang="en-US" sz="12800" b="1" dirty="0" err="1">
                <a:latin typeface="Edwardian Script ITC" panose="030303020407070D0804" pitchFamily="66" charset="0"/>
              </a:rPr>
              <a:t>noptii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stele,ca</a:t>
            </a:r>
            <a:r>
              <a:rPr lang="en-US" sz="12800" b="1" dirty="0">
                <a:latin typeface="Edwardian Script ITC" panose="030303020407070D0804" pitchFamily="66" charset="0"/>
              </a:rPr>
              <a:t> a </a:t>
            </a:r>
            <a:r>
              <a:rPr lang="en-US" sz="12800" b="1" dirty="0" err="1">
                <a:latin typeface="Edwardian Script ITC" panose="030303020407070D0804" pitchFamily="66" charset="0"/>
              </a:rPr>
              <a:t>zilei</a:t>
            </a:r>
            <a:r>
              <a:rPr lang="en-US" sz="12800" b="1" dirty="0">
                <a:latin typeface="Edwardian Script ITC" panose="030303020407070D0804" pitchFamily="66" charset="0"/>
              </a:rPr>
              <a:t> zori,</a:t>
            </a:r>
          </a:p>
          <a:p>
            <a:pPr lvl="1"/>
            <a:r>
              <a:rPr lang="en-US" sz="12800" b="1" dirty="0" err="1">
                <a:latin typeface="Edwardian Script ITC" panose="030303020407070D0804" pitchFamily="66" charset="0"/>
              </a:rPr>
              <a:t>Viata</a:t>
            </a:r>
            <a:r>
              <a:rPr lang="en-US" sz="12800" b="1" dirty="0">
                <a:latin typeface="Edwardian Script ITC" panose="030303020407070D0804" pitchFamily="66" charset="0"/>
              </a:rPr>
              <a:t> in </a:t>
            </a:r>
            <a:r>
              <a:rPr lang="en-US" sz="12800" b="1" dirty="0" err="1">
                <a:latin typeface="Edwardian Script ITC" panose="030303020407070D0804" pitchFamily="66" charset="0"/>
              </a:rPr>
              <a:t>vecie,glorii,bucurie</a:t>
            </a:r>
            <a:r>
              <a:rPr lang="en-US" sz="12800" b="1" dirty="0">
                <a:latin typeface="Edwardian Script ITC" panose="030303020407070D0804" pitchFamily="66" charset="0"/>
              </a:rPr>
              <a:t>,</a:t>
            </a:r>
          </a:p>
          <a:p>
            <a:pPr lvl="1"/>
            <a:r>
              <a:rPr lang="en-US" sz="12800" b="1" dirty="0" err="1">
                <a:latin typeface="Edwardian Script ITC" panose="030303020407070D0804" pitchFamily="66" charset="0"/>
              </a:rPr>
              <a:t>Arme</a:t>
            </a:r>
            <a:r>
              <a:rPr lang="en-US" sz="12800" b="1" dirty="0">
                <a:latin typeface="Edwardian Script ITC" panose="030303020407070D0804" pitchFamily="66" charset="0"/>
              </a:rPr>
              <a:t> cu </a:t>
            </a:r>
            <a:r>
              <a:rPr lang="en-US" sz="12800" b="1" dirty="0" err="1">
                <a:latin typeface="Edwardian Script ITC" panose="030303020407070D0804" pitchFamily="66" charset="0"/>
              </a:rPr>
              <a:t>tarie,suflet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romanesc</a:t>
            </a:r>
            <a:r>
              <a:rPr lang="en-US" sz="12800" b="1" dirty="0">
                <a:latin typeface="Edwardian Script ITC" panose="030303020407070D0804" pitchFamily="66" charset="0"/>
              </a:rPr>
              <a:t>,</a:t>
            </a:r>
          </a:p>
          <a:p>
            <a:pPr lvl="1"/>
            <a:r>
              <a:rPr lang="en-US" sz="12800" b="1" dirty="0">
                <a:latin typeface="Edwardian Script ITC" panose="030303020407070D0804" pitchFamily="66" charset="0"/>
              </a:rPr>
              <a:t>Vis de </a:t>
            </a:r>
            <a:r>
              <a:rPr lang="en-US" sz="12800" b="1" dirty="0" err="1">
                <a:latin typeface="Edwardian Script ITC" panose="030303020407070D0804" pitchFamily="66" charset="0"/>
              </a:rPr>
              <a:t>vitejie,fala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si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mandrie</a:t>
            </a:r>
            <a:r>
              <a:rPr lang="en-US" sz="12800" b="1" dirty="0">
                <a:latin typeface="Edwardian Script ITC" panose="030303020407070D0804" pitchFamily="66" charset="0"/>
              </a:rPr>
              <a:t>,</a:t>
            </a:r>
          </a:p>
          <a:p>
            <a:pPr lvl="1"/>
            <a:r>
              <a:rPr lang="en-US" sz="12800" b="1" dirty="0">
                <a:latin typeface="Edwardian Script ITC" panose="030303020407070D0804" pitchFamily="66" charset="0"/>
              </a:rPr>
              <a:t>Dulce </a:t>
            </a:r>
            <a:r>
              <a:rPr lang="en-US" sz="12800" b="1" dirty="0" err="1">
                <a:latin typeface="Edwardian Script ITC" panose="030303020407070D0804" pitchFamily="66" charset="0"/>
              </a:rPr>
              <a:t>Romanie,asta</a:t>
            </a:r>
            <a:r>
              <a:rPr lang="en-US" sz="12800" b="1" dirty="0">
                <a:latin typeface="Edwardian Script ITC" panose="030303020407070D0804" pitchFamily="66" charset="0"/>
              </a:rPr>
              <a:t> </a:t>
            </a:r>
            <a:r>
              <a:rPr lang="en-US" sz="12800" b="1" dirty="0" err="1">
                <a:latin typeface="Edwardian Script ITC" panose="030303020407070D0804" pitchFamily="66" charset="0"/>
              </a:rPr>
              <a:t>ti</a:t>
            </a:r>
            <a:r>
              <a:rPr lang="en-US" sz="12800" b="1" dirty="0">
                <a:latin typeface="Edwardian Script ITC" panose="030303020407070D0804" pitchFamily="66" charset="0"/>
              </a:rPr>
              <a:t>-o </a:t>
            </a:r>
            <a:r>
              <a:rPr lang="en-US" sz="12800" b="1" dirty="0" err="1">
                <a:latin typeface="Edwardian Script ITC" panose="030303020407070D0804" pitchFamily="66" charset="0"/>
              </a:rPr>
              <a:t>doresc</a:t>
            </a:r>
            <a:r>
              <a:rPr lang="en-US" sz="12800" b="1" dirty="0">
                <a:latin typeface="Edwardian Script ITC" panose="030303020407070D0804" pitchFamily="66" charset="0"/>
              </a:rPr>
              <a:t>!</a:t>
            </a:r>
          </a:p>
          <a:p>
            <a:pPr lvl="1"/>
            <a:r>
              <a:rPr lang="en-US" sz="3400" b="1" dirty="0"/>
              <a:t/>
            </a:r>
            <a:br>
              <a:rPr lang="en-US" sz="3400" b="1" dirty="0"/>
            </a:br>
            <a:endParaRPr lang="en-US" sz="3400" b="1" dirty="0"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41392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082465-A116-4191-9DDC-9C7D079A1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536" y="731520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80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Eminescu</a:t>
            </a:r>
            <a:r>
              <a:rPr lang="en-US" sz="80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pentru</a:t>
            </a:r>
            <a:r>
              <a:rPr lang="en-US" sz="8000" dirty="0">
                <a:solidFill>
                  <a:srgbClr val="FF0000"/>
                </a:solidFill>
                <a:latin typeface="Edwardian Script ITC" panose="030303020407070D0804" pitchFamily="66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Edwardian Script ITC" panose="030303020407070D0804" pitchFamily="66" charset="0"/>
              </a:rPr>
              <a:t>eternitate</a:t>
            </a:r>
            <a:endParaRPr lang="en-US" sz="8000" dirty="0">
              <a:solidFill>
                <a:srgbClr val="FF0000"/>
              </a:solidFill>
              <a:latin typeface="Edwardian Script ITC" panose="030303020407070D0804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5A24096-8A75-44CF-84E3-F08DEC7C6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4000" b="1" dirty="0" err="1">
                <a:latin typeface="Edwardian Script ITC" panose="030303020407070D0804" pitchFamily="66" charset="0"/>
              </a:rPr>
              <a:t>Eminescu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reprezinta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prezentul</a:t>
            </a:r>
            <a:r>
              <a:rPr lang="en-US" sz="4000" b="1" dirty="0">
                <a:latin typeface="Edwardian Script ITC" panose="030303020407070D0804" pitchFamily="66" charset="0"/>
              </a:rPr>
              <a:t>, </a:t>
            </a:r>
            <a:r>
              <a:rPr lang="en-US" sz="4000" b="1" dirty="0" err="1">
                <a:latin typeface="Edwardian Script ITC" panose="030303020407070D0804" pitchFamily="66" charset="0"/>
              </a:rPr>
              <a:t>trecutul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si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viitorul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tuturor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romanilor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mari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si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mici</a:t>
            </a:r>
            <a:r>
              <a:rPr lang="en-US" sz="4000" b="1" dirty="0">
                <a:latin typeface="Edwardian Script ITC" panose="030303020407070D0804" pitchFamily="66" charset="0"/>
              </a:rPr>
              <a:t>. A </a:t>
            </a:r>
            <a:r>
              <a:rPr lang="en-US" sz="4000" b="1" dirty="0" err="1">
                <a:latin typeface="Edwardian Script ITC" panose="030303020407070D0804" pitchFamily="66" charset="0"/>
              </a:rPr>
              <a:t>fost</a:t>
            </a:r>
            <a:r>
              <a:rPr lang="en-US" sz="4000" b="1" dirty="0">
                <a:latin typeface="Edwardian Script ITC" panose="030303020407070D0804" pitchFamily="66" charset="0"/>
              </a:rPr>
              <a:t>, </a:t>
            </a:r>
            <a:r>
              <a:rPr lang="en-US" sz="4000" b="1" dirty="0" err="1">
                <a:latin typeface="Edwardian Script ITC" panose="030303020407070D0804" pitchFamily="66" charset="0"/>
              </a:rPr>
              <a:t>este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si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va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ramane</a:t>
            </a:r>
            <a:r>
              <a:rPr lang="en-US" sz="4000" b="1" dirty="0">
                <a:latin typeface="Edwardian Script ITC" panose="030303020407070D0804" pitchFamily="66" charset="0"/>
              </a:rPr>
              <a:t> o </a:t>
            </a:r>
            <a:r>
              <a:rPr lang="en-US" sz="4000" b="1" dirty="0" err="1">
                <a:latin typeface="Edwardian Script ITC" panose="030303020407070D0804" pitchFamily="66" charset="0"/>
              </a:rPr>
              <a:t>emblema</a:t>
            </a:r>
            <a:r>
              <a:rPr lang="en-US" sz="4000" b="1" dirty="0">
                <a:latin typeface="Edwardian Script ITC" panose="030303020407070D0804" pitchFamily="66" charset="0"/>
              </a:rPr>
              <a:t> a </a:t>
            </a:r>
            <a:r>
              <a:rPr lang="en-US" sz="4000" b="1" dirty="0" err="1">
                <a:latin typeface="Edwardian Script ITC" panose="030303020407070D0804" pitchFamily="66" charset="0"/>
              </a:rPr>
              <a:t>culturii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universale</a:t>
            </a:r>
            <a:r>
              <a:rPr lang="en-US" sz="4000" b="1" dirty="0">
                <a:latin typeface="Edwardian Script ITC" panose="030303020407070D0804" pitchFamily="66" charset="0"/>
              </a:rPr>
              <a:t>, o </a:t>
            </a:r>
            <a:r>
              <a:rPr lang="en-US" sz="4000" b="1" dirty="0" err="1">
                <a:latin typeface="Edwardian Script ITC" panose="030303020407070D0804" pitchFamily="66" charset="0"/>
              </a:rPr>
              <a:t>personalitate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coplesitoare.Credinta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cea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mai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adanca</a:t>
            </a:r>
            <a:r>
              <a:rPr lang="en-US" sz="4000" b="1" dirty="0">
                <a:latin typeface="Edwardian Script ITC" panose="030303020407070D0804" pitchFamily="66" charset="0"/>
              </a:rPr>
              <a:t> a </a:t>
            </a:r>
            <a:r>
              <a:rPr lang="en-US" sz="4000" b="1" dirty="0" err="1">
                <a:latin typeface="Edwardian Script ITC" panose="030303020407070D0804" pitchFamily="66" charset="0"/>
              </a:rPr>
              <a:t>sa</a:t>
            </a:r>
            <a:r>
              <a:rPr lang="en-US" sz="4000" b="1" dirty="0">
                <a:latin typeface="Edwardian Script ITC" panose="030303020407070D0804" pitchFamily="66" charset="0"/>
              </a:rPr>
              <a:t> a </a:t>
            </a:r>
            <a:r>
              <a:rPr lang="en-US" sz="4000" b="1" dirty="0" err="1">
                <a:latin typeface="Edwardian Script ITC" panose="030303020407070D0804" pitchFamily="66" charset="0"/>
              </a:rPr>
              <a:t>fost</a:t>
            </a:r>
            <a:r>
              <a:rPr lang="en-US" sz="4000" b="1" dirty="0">
                <a:latin typeface="Edwardian Script ITC" panose="030303020407070D0804" pitchFamily="66" charset="0"/>
              </a:rPr>
              <a:t> ca </a:t>
            </a:r>
            <a:r>
              <a:rPr lang="en-US" sz="4000" b="1" dirty="0" err="1">
                <a:latin typeface="Edwardian Script ITC" panose="030303020407070D0804" pitchFamily="66" charset="0"/>
              </a:rPr>
              <a:t>numai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arta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asigura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nemurirea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omului</a:t>
            </a:r>
            <a:r>
              <a:rPr lang="en-US" sz="4000" b="1" dirty="0">
                <a:latin typeface="Edwardian Script ITC" panose="030303020407070D0804" pitchFamily="66" charset="0"/>
              </a:rPr>
              <a:t>.</a:t>
            </a:r>
          </a:p>
          <a:p>
            <a:r>
              <a:rPr lang="en-US" sz="4000" b="1" dirty="0">
                <a:latin typeface="Edwardian Script ITC" panose="030303020407070D0804" pitchFamily="66" charset="0"/>
              </a:rPr>
              <a:t>“</a:t>
            </a:r>
            <a:r>
              <a:rPr lang="en-US" sz="4000" b="1" dirty="0" err="1">
                <a:latin typeface="Edwardian Script ITC" panose="030303020407070D0804" pitchFamily="66" charset="0"/>
              </a:rPr>
              <a:t>Numai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poetul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</a:p>
          <a:p>
            <a:r>
              <a:rPr lang="en-US" sz="4000" b="1" dirty="0">
                <a:latin typeface="Edwardian Script ITC" panose="030303020407070D0804" pitchFamily="66" charset="0"/>
              </a:rPr>
              <a:t>Ca </a:t>
            </a:r>
            <a:r>
              <a:rPr lang="en-US" sz="4000" b="1" dirty="0" err="1">
                <a:latin typeface="Edwardian Script ITC" panose="030303020407070D0804" pitchFamily="66" charset="0"/>
              </a:rPr>
              <a:t>pasari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ce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zboara</a:t>
            </a:r>
            <a:endParaRPr lang="en-US" sz="4000" b="1" dirty="0">
              <a:latin typeface="Edwardian Script ITC" panose="030303020407070D0804" pitchFamily="66" charset="0"/>
            </a:endParaRPr>
          </a:p>
          <a:p>
            <a:r>
              <a:rPr lang="en-US" sz="4000" b="1" dirty="0" err="1">
                <a:latin typeface="Edwardian Script ITC" panose="030303020407070D0804" pitchFamily="66" charset="0"/>
              </a:rPr>
              <a:t>Deasupra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valurilor</a:t>
            </a:r>
            <a:r>
              <a:rPr lang="en-US" sz="4000" b="1" dirty="0">
                <a:latin typeface="Edwardian Script ITC" panose="030303020407070D0804" pitchFamily="66" charset="0"/>
              </a:rPr>
              <a:t>,</a:t>
            </a:r>
          </a:p>
          <a:p>
            <a:r>
              <a:rPr lang="en-US" sz="4000" b="1" dirty="0" err="1">
                <a:latin typeface="Edwardian Script ITC" panose="030303020407070D0804" pitchFamily="66" charset="0"/>
              </a:rPr>
              <a:t>Trece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peste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nemarginirea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timpului</a:t>
            </a:r>
            <a:r>
              <a:rPr lang="en-US" sz="4000" b="1" dirty="0">
                <a:latin typeface="Edwardian Script ITC" panose="030303020407070D0804" pitchFamily="66" charset="0"/>
              </a:rPr>
              <a:t>.”</a:t>
            </a:r>
          </a:p>
          <a:p>
            <a:pPr marL="274320" lvl="1" indent="0">
              <a:buNone/>
            </a:pPr>
            <a:r>
              <a:rPr lang="en-US" sz="4000" b="1" dirty="0">
                <a:latin typeface="Edwardian Script ITC" panose="030303020407070D0804" pitchFamily="66" charset="0"/>
              </a:rPr>
              <a:t>           Ca poet, </a:t>
            </a:r>
            <a:r>
              <a:rPr lang="en-US" sz="4000" b="1" dirty="0" err="1">
                <a:latin typeface="Edwardian Script ITC" panose="030303020407070D0804" pitchFamily="66" charset="0"/>
              </a:rPr>
              <a:t>Eminescu</a:t>
            </a:r>
            <a:r>
              <a:rPr lang="en-US" sz="4000" b="1" dirty="0">
                <a:latin typeface="Edwardian Script ITC" panose="030303020407070D0804" pitchFamily="66" charset="0"/>
              </a:rPr>
              <a:t> s-a </a:t>
            </a:r>
            <a:r>
              <a:rPr lang="en-US" sz="4000" b="1" dirty="0" err="1">
                <a:latin typeface="Edwardian Script ITC" panose="030303020407070D0804" pitchFamily="66" charset="0"/>
              </a:rPr>
              <a:t>situat</a:t>
            </a:r>
            <a:r>
              <a:rPr lang="en-US" sz="4000" b="1" dirty="0">
                <a:latin typeface="Edwardian Script ITC" panose="030303020407070D0804" pitchFamily="66" charset="0"/>
              </a:rPr>
              <a:t> in </a:t>
            </a:r>
            <a:r>
              <a:rPr lang="en-US" sz="4000" b="1" dirty="0" err="1">
                <a:latin typeface="Edwardian Script ITC" panose="030303020407070D0804" pitchFamily="66" charset="0"/>
              </a:rPr>
              <a:t>categoria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romanticilor</a:t>
            </a:r>
            <a:r>
              <a:rPr lang="en-US" sz="4000" b="1" dirty="0">
                <a:latin typeface="Edwardian Script ITC" panose="030303020407070D0804" pitchFamily="66" charset="0"/>
              </a:rPr>
              <a:t>.</a:t>
            </a:r>
          </a:p>
          <a:p>
            <a:pPr marL="274320" lvl="1" indent="0">
              <a:buNone/>
            </a:pPr>
            <a:r>
              <a:rPr lang="en-US" sz="4000" b="1" dirty="0">
                <a:latin typeface="Edwardian Script ITC" panose="030303020407070D0804" pitchFamily="66" charset="0"/>
              </a:rPr>
              <a:t>“Eu </a:t>
            </a:r>
            <a:r>
              <a:rPr lang="en-US" sz="4000" b="1" dirty="0" err="1">
                <a:latin typeface="Edwardian Script ITC" panose="030303020407070D0804" pitchFamily="66" charset="0"/>
              </a:rPr>
              <a:t>raman</a:t>
            </a:r>
            <a:r>
              <a:rPr lang="en-US" sz="4000" b="1" dirty="0">
                <a:latin typeface="Edwardian Script ITC" panose="030303020407070D0804" pitchFamily="66" charset="0"/>
              </a:rPr>
              <a:t> </a:t>
            </a:r>
            <a:r>
              <a:rPr lang="en-US" sz="4000" b="1" dirty="0" err="1">
                <a:latin typeface="Edwardian Script ITC" panose="030303020407070D0804" pitchFamily="66" charset="0"/>
              </a:rPr>
              <a:t>ce</a:t>
            </a:r>
            <a:r>
              <a:rPr lang="en-US" sz="4000" b="1" dirty="0">
                <a:latin typeface="Edwardian Script ITC" panose="030303020407070D0804" pitchFamily="66" charset="0"/>
              </a:rPr>
              <a:t>-am </a:t>
            </a:r>
            <a:r>
              <a:rPr lang="en-US" sz="4000" b="1" dirty="0" err="1">
                <a:latin typeface="Edwardian Script ITC" panose="030303020407070D0804" pitchFamily="66" charset="0"/>
              </a:rPr>
              <a:t>fost:romantic</a:t>
            </a:r>
            <a:r>
              <a:rPr lang="en-US" sz="4000" b="1" dirty="0">
                <a:latin typeface="Edwardian Script ITC" panose="030303020407070D0804" pitchFamily="66" charset="0"/>
              </a:rPr>
              <a:t>….”</a:t>
            </a:r>
          </a:p>
        </p:txBody>
      </p:sp>
      <p:pic>
        <p:nvPicPr>
          <p:cNvPr id="2050" name="Picture 2" descr="Poetul naţional al românilor, Mihai Eminescu, s-a născut la 15 ianuarie  1850 - Gazeta Românească Italia">
            <a:extLst>
              <a:ext uri="{FF2B5EF4-FFF2-40B4-BE49-F238E27FC236}">
                <a16:creationId xmlns="" xmlns:a16="http://schemas.microsoft.com/office/drawing/2014/main" id="{21CC30D5-7564-44E5-95EC-B81E05576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389" y="3269411"/>
            <a:ext cx="4237458" cy="208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38817"/>
      </p:ext>
    </p:extLst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Dor de eminescu</Template>
  <TotalTime>3</TotalTime>
  <Words>181</Words>
  <Application>Microsoft Office PowerPoint</Application>
  <PresentationFormat>Custom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Savon</vt:lpstr>
      <vt:lpstr>Dor  de  eminescu</vt:lpstr>
      <vt:lpstr>Mihai Eminescu -Poetul nepereche-</vt:lpstr>
      <vt:lpstr>Luceafarul</vt:lpstr>
      <vt:lpstr>Eminescu,poet national </vt:lpstr>
      <vt:lpstr>Eminescu pentru eternitate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Dor  de  eminescu</dc:title>
  <dc:creator>D M gaming</dc:creator>
  <cp:lastModifiedBy>unu</cp:lastModifiedBy>
  <cp:revision>8</cp:revision>
  <dcterms:created xsi:type="dcterms:W3CDTF">2021-01-26T19:40:12Z</dcterms:created>
  <dcterms:modified xsi:type="dcterms:W3CDTF">2021-01-27T19:57:26Z</dcterms:modified>
</cp:coreProperties>
</file>